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58" r:id="rId4"/>
    <p:sldId id="266" r:id="rId5"/>
    <p:sldId id="267" r:id="rId6"/>
    <p:sldId id="269" r:id="rId7"/>
    <p:sldId id="268" r:id="rId8"/>
    <p:sldId id="276" r:id="rId9"/>
    <p:sldId id="273" r:id="rId10"/>
    <p:sldId id="271" r:id="rId11"/>
    <p:sldId id="272" r:id="rId12"/>
    <p:sldId id="274" r:id="rId13"/>
    <p:sldId id="275" r:id="rId14"/>
    <p:sldId id="285" r:id="rId15"/>
    <p:sldId id="287" r:id="rId16"/>
    <p:sldId id="288" r:id="rId17"/>
    <p:sldId id="290" r:id="rId18"/>
    <p:sldId id="277" r:id="rId19"/>
    <p:sldId id="270" r:id="rId20"/>
    <p:sldId id="279" r:id="rId21"/>
    <p:sldId id="280" r:id="rId22"/>
    <p:sldId id="281" r:id="rId23"/>
    <p:sldId id="278" r:id="rId24"/>
    <p:sldId id="282" r:id="rId25"/>
    <p:sldId id="265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72CC09"/>
    <a:srgbClr val="46FFC9"/>
    <a:srgbClr val="CCCCCC"/>
    <a:srgbClr val="E6E6E6"/>
    <a:srgbClr val="0000FF"/>
    <a:srgbClr val="6666FF"/>
    <a:srgbClr val="008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735" autoAdjust="0"/>
    <p:restoredTop sz="91005" autoAdjust="0"/>
  </p:normalViewPr>
  <p:slideViewPr>
    <p:cSldViewPr>
      <p:cViewPr varScale="1">
        <p:scale>
          <a:sx n="84" d="100"/>
          <a:sy n="84" d="100"/>
        </p:scale>
        <p:origin x="-9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2D79C-96E8-4B07-A879-B67591C3904B}" type="doc">
      <dgm:prSet loTypeId="urn:microsoft.com/office/officeart/2005/8/layout/arrow6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B2EB278D-8915-4FBD-B1DC-201665813C9A}">
      <dgm:prSet phldrT="[Text]"/>
      <dgm:spPr/>
      <dgm:t>
        <a:bodyPr/>
        <a:lstStyle/>
        <a:p>
          <a:r>
            <a:rPr lang="en-US" dirty="0" smtClean="0"/>
            <a:t>Comfort</a:t>
          </a:r>
          <a:endParaRPr lang="en-US" dirty="0"/>
        </a:p>
      </dgm:t>
    </dgm:pt>
    <dgm:pt modelId="{B71D638D-A259-4F94-8A3A-44B6B59E779F}" type="parTrans" cxnId="{0EB90EBC-EBE6-40B0-8E21-158B30274C2C}">
      <dgm:prSet/>
      <dgm:spPr/>
      <dgm:t>
        <a:bodyPr/>
        <a:lstStyle/>
        <a:p>
          <a:endParaRPr lang="en-US"/>
        </a:p>
      </dgm:t>
    </dgm:pt>
    <dgm:pt modelId="{B35FF678-C693-49DC-8718-A75FC4EC2BC9}" type="sibTrans" cxnId="{0EB90EBC-EBE6-40B0-8E21-158B30274C2C}">
      <dgm:prSet/>
      <dgm:spPr/>
      <dgm:t>
        <a:bodyPr/>
        <a:lstStyle/>
        <a:p>
          <a:endParaRPr lang="en-US"/>
        </a:p>
      </dgm:t>
    </dgm:pt>
    <dgm:pt modelId="{BE79C155-ED08-4D6A-8D69-7C856DD3D4C1}">
      <dgm:prSet phldrT="[Text]"/>
      <dgm:spPr/>
      <dgm:t>
        <a:bodyPr/>
        <a:lstStyle/>
        <a:p>
          <a:r>
            <a:rPr lang="en-US" dirty="0" smtClean="0"/>
            <a:t>Control</a:t>
          </a:r>
          <a:endParaRPr lang="en-US" dirty="0"/>
        </a:p>
      </dgm:t>
    </dgm:pt>
    <dgm:pt modelId="{55ACCB75-B679-4960-8FDE-A0418AB26AA4}" type="parTrans" cxnId="{4327EEF1-5EE2-4CDB-B122-7F28684BE34E}">
      <dgm:prSet/>
      <dgm:spPr/>
      <dgm:t>
        <a:bodyPr/>
        <a:lstStyle/>
        <a:p>
          <a:endParaRPr lang="en-US"/>
        </a:p>
      </dgm:t>
    </dgm:pt>
    <dgm:pt modelId="{5EFC84B7-A693-432A-8E51-47EEB239C1A3}" type="sibTrans" cxnId="{4327EEF1-5EE2-4CDB-B122-7F28684BE34E}">
      <dgm:prSet/>
      <dgm:spPr/>
      <dgm:t>
        <a:bodyPr/>
        <a:lstStyle/>
        <a:p>
          <a:endParaRPr lang="en-US"/>
        </a:p>
      </dgm:t>
    </dgm:pt>
    <dgm:pt modelId="{2774462F-AA5C-4092-9BD1-FCA1CA59E52D}" type="pres">
      <dgm:prSet presAssocID="{1202D79C-96E8-4B07-A879-B67591C3904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DD42C1-9322-403B-BC58-1D8956C19E50}" type="pres">
      <dgm:prSet presAssocID="{1202D79C-96E8-4B07-A879-B67591C3904B}" presName="ribbon" presStyleLbl="node1" presStyleIdx="0" presStyleCnt="1"/>
      <dgm:spPr/>
    </dgm:pt>
    <dgm:pt modelId="{C24A7572-DFBD-40A1-9B2E-225E35204CC4}" type="pres">
      <dgm:prSet presAssocID="{1202D79C-96E8-4B07-A879-B67591C3904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3BC84-169E-4D7F-B0BE-E75F80295485}" type="pres">
      <dgm:prSet presAssocID="{1202D79C-96E8-4B07-A879-B67591C3904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9C8FDB-4881-4A02-9212-8679FF0AD46A}" type="presOf" srcId="{1202D79C-96E8-4B07-A879-B67591C3904B}" destId="{2774462F-AA5C-4092-9BD1-FCA1CA59E52D}" srcOrd="0" destOrd="0" presId="urn:microsoft.com/office/officeart/2005/8/layout/arrow6"/>
    <dgm:cxn modelId="{4327EEF1-5EE2-4CDB-B122-7F28684BE34E}" srcId="{1202D79C-96E8-4B07-A879-B67591C3904B}" destId="{BE79C155-ED08-4D6A-8D69-7C856DD3D4C1}" srcOrd="1" destOrd="0" parTransId="{55ACCB75-B679-4960-8FDE-A0418AB26AA4}" sibTransId="{5EFC84B7-A693-432A-8E51-47EEB239C1A3}"/>
    <dgm:cxn modelId="{6396C63F-825E-46B7-8551-43345F3A3911}" type="presOf" srcId="{BE79C155-ED08-4D6A-8D69-7C856DD3D4C1}" destId="{9BA3BC84-169E-4D7F-B0BE-E75F80295485}" srcOrd="0" destOrd="0" presId="urn:microsoft.com/office/officeart/2005/8/layout/arrow6"/>
    <dgm:cxn modelId="{412617F4-F8C2-4590-933A-C71B2E528CA2}" type="presOf" srcId="{B2EB278D-8915-4FBD-B1DC-201665813C9A}" destId="{C24A7572-DFBD-40A1-9B2E-225E35204CC4}" srcOrd="0" destOrd="0" presId="urn:microsoft.com/office/officeart/2005/8/layout/arrow6"/>
    <dgm:cxn modelId="{0EB90EBC-EBE6-40B0-8E21-158B30274C2C}" srcId="{1202D79C-96E8-4B07-A879-B67591C3904B}" destId="{B2EB278D-8915-4FBD-B1DC-201665813C9A}" srcOrd="0" destOrd="0" parTransId="{B71D638D-A259-4F94-8A3A-44B6B59E779F}" sibTransId="{B35FF678-C693-49DC-8718-A75FC4EC2BC9}"/>
    <dgm:cxn modelId="{0DD8736F-73FC-4019-894F-A31DAE88F395}" type="presParOf" srcId="{2774462F-AA5C-4092-9BD1-FCA1CA59E52D}" destId="{7EDD42C1-9322-403B-BC58-1D8956C19E50}" srcOrd="0" destOrd="0" presId="urn:microsoft.com/office/officeart/2005/8/layout/arrow6"/>
    <dgm:cxn modelId="{3634F289-F623-48F6-9063-45AA2A578F6D}" type="presParOf" srcId="{2774462F-AA5C-4092-9BD1-FCA1CA59E52D}" destId="{C24A7572-DFBD-40A1-9B2E-225E35204CC4}" srcOrd="1" destOrd="0" presId="urn:microsoft.com/office/officeart/2005/8/layout/arrow6"/>
    <dgm:cxn modelId="{4156B44C-9C60-4468-9181-7DA9D4FF6FB9}" type="presParOf" srcId="{2774462F-AA5C-4092-9BD1-FCA1CA59E52D}" destId="{9BA3BC84-169E-4D7F-B0BE-E75F80295485}" srcOrd="2" destOrd="0" presId="urn:microsoft.com/office/officeart/2005/8/layout/arrow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57591A-E149-4CBF-B0C1-A245F39491A6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7188B22-D499-46C2-91A9-5267E7031A63}">
      <dgm:prSet phldrT="[Text]"/>
      <dgm:spPr/>
      <dgm:t>
        <a:bodyPr/>
        <a:lstStyle/>
        <a:p>
          <a:r>
            <a:rPr lang="en-US" dirty="0" smtClean="0"/>
            <a:t>Company Document</a:t>
          </a:r>
          <a:endParaRPr lang="en-US" dirty="0"/>
        </a:p>
      </dgm:t>
    </dgm:pt>
    <dgm:pt modelId="{B520B895-0470-4006-B19B-22AE3F936D0D}" type="parTrans" cxnId="{F43DD3DE-8948-4A97-B2B7-F6ECDD870371}">
      <dgm:prSet/>
      <dgm:spPr/>
      <dgm:t>
        <a:bodyPr/>
        <a:lstStyle/>
        <a:p>
          <a:endParaRPr lang="en-US"/>
        </a:p>
      </dgm:t>
    </dgm:pt>
    <dgm:pt modelId="{E3ECF33A-13D3-49D3-9979-3E63B2AC742D}" type="sibTrans" cxnId="{F43DD3DE-8948-4A97-B2B7-F6ECDD870371}">
      <dgm:prSet/>
      <dgm:spPr/>
      <dgm:t>
        <a:bodyPr/>
        <a:lstStyle/>
        <a:p>
          <a:endParaRPr lang="en-US"/>
        </a:p>
      </dgm:t>
    </dgm:pt>
    <dgm:pt modelId="{037D9706-A6AA-4462-8F22-364525EFFF1B}">
      <dgm:prSet phldrT="[Text]"/>
      <dgm:spPr/>
      <dgm:t>
        <a:bodyPr/>
        <a:lstStyle/>
        <a:p>
          <a:r>
            <a:rPr lang="en-US" dirty="0" smtClean="0"/>
            <a:t>Sales Document</a:t>
          </a:r>
          <a:endParaRPr lang="en-US" dirty="0"/>
        </a:p>
      </dgm:t>
    </dgm:pt>
    <dgm:pt modelId="{4C8CE6ED-22CB-496B-9D60-095D8BBF096F}" type="parTrans" cxnId="{5C65A8BB-4521-4EF9-9BCC-E0032CD54FF1}">
      <dgm:prSet/>
      <dgm:spPr/>
      <dgm:t>
        <a:bodyPr/>
        <a:lstStyle/>
        <a:p>
          <a:endParaRPr lang="en-US"/>
        </a:p>
      </dgm:t>
    </dgm:pt>
    <dgm:pt modelId="{AFDDE403-F0A4-4F67-B4E8-8201A488B890}" type="sibTrans" cxnId="{5C65A8BB-4521-4EF9-9BCC-E0032CD54FF1}">
      <dgm:prSet/>
      <dgm:spPr/>
      <dgm:t>
        <a:bodyPr/>
        <a:lstStyle/>
        <a:p>
          <a:endParaRPr lang="en-US"/>
        </a:p>
      </dgm:t>
    </dgm:pt>
    <dgm:pt modelId="{2ABEF016-5F29-4060-8192-16548D009F17}">
      <dgm:prSet phldrT="[Text]"/>
      <dgm:spPr/>
      <dgm:t>
        <a:bodyPr/>
        <a:lstStyle/>
        <a:p>
          <a:r>
            <a:rPr lang="en-US" dirty="0" smtClean="0"/>
            <a:t>Project Document</a:t>
          </a:r>
          <a:endParaRPr lang="en-US" dirty="0"/>
        </a:p>
      </dgm:t>
    </dgm:pt>
    <dgm:pt modelId="{46C07215-E436-499F-8BC5-590017C4F4F5}" type="parTrans" cxnId="{2B273C64-8447-4E5D-8673-FF44FCC4CD47}">
      <dgm:prSet/>
      <dgm:spPr/>
      <dgm:t>
        <a:bodyPr/>
        <a:lstStyle/>
        <a:p>
          <a:endParaRPr lang="en-US"/>
        </a:p>
      </dgm:t>
    </dgm:pt>
    <dgm:pt modelId="{684ACC81-F2DF-431E-8FA3-4A777F7FE7CE}" type="sibTrans" cxnId="{2B273C64-8447-4E5D-8673-FF44FCC4CD47}">
      <dgm:prSet/>
      <dgm:spPr/>
      <dgm:t>
        <a:bodyPr/>
        <a:lstStyle/>
        <a:p>
          <a:endParaRPr lang="en-US"/>
        </a:p>
      </dgm:t>
    </dgm:pt>
    <dgm:pt modelId="{F4D4CCE8-CE61-459F-9B62-F731347A6B65}">
      <dgm:prSet phldrT="[Text]"/>
      <dgm:spPr/>
      <dgm:t>
        <a:bodyPr/>
        <a:lstStyle/>
        <a:p>
          <a:r>
            <a:rPr lang="en-US" dirty="0" smtClean="0"/>
            <a:t>Sales </a:t>
          </a:r>
        </a:p>
        <a:p>
          <a:r>
            <a:rPr lang="en-US" dirty="0" smtClean="0"/>
            <a:t>Proposal</a:t>
          </a:r>
          <a:endParaRPr lang="en-US" dirty="0"/>
        </a:p>
      </dgm:t>
    </dgm:pt>
    <dgm:pt modelId="{5EDD9869-4272-4F22-A654-43BDDCDA4C33}" type="parTrans" cxnId="{AC75F37E-FCE6-4EFA-8205-CD855CBEB849}">
      <dgm:prSet/>
      <dgm:spPr/>
      <dgm:t>
        <a:bodyPr/>
        <a:lstStyle/>
        <a:p>
          <a:endParaRPr lang="en-US"/>
        </a:p>
      </dgm:t>
    </dgm:pt>
    <dgm:pt modelId="{0CB5B139-0D23-4A1D-A12C-A07B5136A5D2}" type="sibTrans" cxnId="{AC75F37E-FCE6-4EFA-8205-CD855CBEB849}">
      <dgm:prSet/>
      <dgm:spPr/>
      <dgm:t>
        <a:bodyPr/>
        <a:lstStyle/>
        <a:p>
          <a:endParaRPr lang="en-US"/>
        </a:p>
      </dgm:t>
    </dgm:pt>
    <dgm:pt modelId="{327775CD-7D8E-4601-A82F-5DCEBFF5C7AE}">
      <dgm:prSet phldrT="[Text]"/>
      <dgm:spPr/>
      <dgm:t>
        <a:bodyPr/>
        <a:lstStyle/>
        <a:p>
          <a:r>
            <a:rPr lang="en-US" dirty="0" smtClean="0"/>
            <a:t>Sales Quote</a:t>
          </a:r>
          <a:endParaRPr lang="en-US" dirty="0"/>
        </a:p>
      </dgm:t>
    </dgm:pt>
    <dgm:pt modelId="{05942CE1-8D16-40D0-8F1A-A98528B1F901}" type="parTrans" cxnId="{1D350E86-F5D9-468C-BDFF-C0AED48C8E5D}">
      <dgm:prSet/>
      <dgm:spPr/>
      <dgm:t>
        <a:bodyPr/>
        <a:lstStyle/>
        <a:p>
          <a:endParaRPr lang="en-US"/>
        </a:p>
      </dgm:t>
    </dgm:pt>
    <dgm:pt modelId="{F5198AC2-CE3F-421B-9255-44A527E95CBE}" type="sibTrans" cxnId="{1D350E86-F5D9-468C-BDFF-C0AED48C8E5D}">
      <dgm:prSet/>
      <dgm:spPr/>
      <dgm:t>
        <a:bodyPr/>
        <a:lstStyle/>
        <a:p>
          <a:endParaRPr lang="en-US"/>
        </a:p>
      </dgm:t>
    </dgm:pt>
    <dgm:pt modelId="{2B19008C-3016-4833-A623-489593043D2A}">
      <dgm:prSet phldrT="[Text]"/>
      <dgm:spPr/>
      <dgm:t>
        <a:bodyPr/>
        <a:lstStyle/>
        <a:p>
          <a:r>
            <a:rPr lang="en-US" dirty="0" smtClean="0"/>
            <a:t>Project </a:t>
          </a:r>
        </a:p>
        <a:p>
          <a:r>
            <a:rPr lang="en-US" dirty="0" smtClean="0"/>
            <a:t>Charter</a:t>
          </a:r>
          <a:endParaRPr lang="en-US" dirty="0"/>
        </a:p>
      </dgm:t>
    </dgm:pt>
    <dgm:pt modelId="{1161211D-5D13-4FF0-9587-114BCDCDAACA}" type="parTrans" cxnId="{F41FB76F-76DF-426D-9C87-05644572A303}">
      <dgm:prSet/>
      <dgm:spPr/>
      <dgm:t>
        <a:bodyPr/>
        <a:lstStyle/>
        <a:p>
          <a:endParaRPr lang="en-US"/>
        </a:p>
      </dgm:t>
    </dgm:pt>
    <dgm:pt modelId="{BD90376B-B40A-4610-B525-4368173EBE6C}" type="sibTrans" cxnId="{F41FB76F-76DF-426D-9C87-05644572A303}">
      <dgm:prSet/>
      <dgm:spPr/>
      <dgm:t>
        <a:bodyPr/>
        <a:lstStyle/>
        <a:p>
          <a:endParaRPr lang="en-US"/>
        </a:p>
      </dgm:t>
    </dgm:pt>
    <dgm:pt modelId="{20B26C8C-E825-4284-AC9C-CA647ECF0A95}">
      <dgm:prSet phldrT="[Text]"/>
      <dgm:spPr/>
      <dgm:t>
        <a:bodyPr/>
        <a:lstStyle/>
        <a:p>
          <a:r>
            <a:rPr lang="en-US" dirty="0" smtClean="0"/>
            <a:t>Project Schedule</a:t>
          </a:r>
          <a:endParaRPr lang="en-US" dirty="0"/>
        </a:p>
      </dgm:t>
    </dgm:pt>
    <dgm:pt modelId="{67B4F1E0-94C3-4651-A047-F8B1D7FDE991}" type="parTrans" cxnId="{D273C2FE-8919-46AC-8851-BA5FDC007F54}">
      <dgm:prSet/>
      <dgm:spPr/>
      <dgm:t>
        <a:bodyPr/>
        <a:lstStyle/>
        <a:p>
          <a:endParaRPr lang="en-US"/>
        </a:p>
      </dgm:t>
    </dgm:pt>
    <dgm:pt modelId="{6B446D44-4040-42FF-88F1-E131F0B7A465}" type="sibTrans" cxnId="{D273C2FE-8919-46AC-8851-BA5FDC007F54}">
      <dgm:prSet/>
      <dgm:spPr/>
      <dgm:t>
        <a:bodyPr/>
        <a:lstStyle/>
        <a:p>
          <a:endParaRPr lang="en-US"/>
        </a:p>
      </dgm:t>
    </dgm:pt>
    <dgm:pt modelId="{397E4E9E-C498-4B33-94FB-97B42EE7EFC5}">
      <dgm:prSet phldrT="[Text]"/>
      <dgm:spPr/>
      <dgm:t>
        <a:bodyPr/>
        <a:lstStyle/>
        <a:p>
          <a:r>
            <a:rPr lang="en-US" dirty="0" smtClean="0"/>
            <a:t>Documentation</a:t>
          </a:r>
        </a:p>
      </dgm:t>
    </dgm:pt>
    <dgm:pt modelId="{8FD265F2-F09E-4C52-8AEE-FF555B699B62}" type="parTrans" cxnId="{50D550C8-9ED1-42D9-9B82-3F3AA10CF2A8}">
      <dgm:prSet/>
      <dgm:spPr/>
      <dgm:t>
        <a:bodyPr/>
        <a:lstStyle/>
        <a:p>
          <a:endParaRPr lang="en-US"/>
        </a:p>
      </dgm:t>
    </dgm:pt>
    <dgm:pt modelId="{2CE56949-05CB-48F6-9109-5D4D6E9F33B4}" type="sibTrans" cxnId="{50D550C8-9ED1-42D9-9B82-3F3AA10CF2A8}">
      <dgm:prSet/>
      <dgm:spPr/>
      <dgm:t>
        <a:bodyPr/>
        <a:lstStyle/>
        <a:p>
          <a:endParaRPr lang="en-US"/>
        </a:p>
      </dgm:t>
    </dgm:pt>
    <dgm:pt modelId="{40E39C03-0AAC-4C8E-92C1-AF93B7DBB257}">
      <dgm:prSet phldrT="[Text]"/>
      <dgm:spPr/>
      <dgm:t>
        <a:bodyPr/>
        <a:lstStyle/>
        <a:p>
          <a:r>
            <a:rPr lang="en-US" dirty="0" smtClean="0"/>
            <a:t>Technical Documentation</a:t>
          </a:r>
        </a:p>
      </dgm:t>
    </dgm:pt>
    <dgm:pt modelId="{CDF04ACB-6BE3-4F2A-93AB-2AA4D03C312C}" type="parTrans" cxnId="{59886200-6478-4164-9ED3-6B0EE1E401E8}">
      <dgm:prSet/>
      <dgm:spPr/>
      <dgm:t>
        <a:bodyPr/>
        <a:lstStyle/>
        <a:p>
          <a:endParaRPr lang="en-US"/>
        </a:p>
      </dgm:t>
    </dgm:pt>
    <dgm:pt modelId="{CB5F29F3-14A4-4811-A0C4-926F7BDF0E49}" type="sibTrans" cxnId="{59886200-6478-4164-9ED3-6B0EE1E401E8}">
      <dgm:prSet/>
      <dgm:spPr/>
      <dgm:t>
        <a:bodyPr/>
        <a:lstStyle/>
        <a:p>
          <a:endParaRPr lang="en-US"/>
        </a:p>
      </dgm:t>
    </dgm:pt>
    <dgm:pt modelId="{05B47AAB-CE9C-4A64-9995-0DC8E0E4C962}">
      <dgm:prSet phldrT="[Text]"/>
      <dgm:spPr/>
      <dgm:t>
        <a:bodyPr/>
        <a:lstStyle/>
        <a:p>
          <a:r>
            <a:rPr lang="en-US" dirty="0" smtClean="0"/>
            <a:t>Specification Document</a:t>
          </a:r>
        </a:p>
      </dgm:t>
    </dgm:pt>
    <dgm:pt modelId="{67C3891A-A5CE-427B-9563-A4A92575DE99}" type="parTrans" cxnId="{C6DCD70E-66BC-43D7-B68F-3EE26A0D7F53}">
      <dgm:prSet/>
      <dgm:spPr/>
      <dgm:t>
        <a:bodyPr/>
        <a:lstStyle/>
        <a:p>
          <a:endParaRPr lang="en-US"/>
        </a:p>
      </dgm:t>
    </dgm:pt>
    <dgm:pt modelId="{2114955E-1F75-464C-BAED-6179355B8BE4}" type="sibTrans" cxnId="{C6DCD70E-66BC-43D7-B68F-3EE26A0D7F53}">
      <dgm:prSet/>
      <dgm:spPr/>
      <dgm:t>
        <a:bodyPr/>
        <a:lstStyle/>
        <a:p>
          <a:endParaRPr lang="en-US"/>
        </a:p>
      </dgm:t>
    </dgm:pt>
    <dgm:pt modelId="{22E2C380-E93F-402D-A14D-41B0DE3C6B48}">
      <dgm:prSet phldrT="[Text]"/>
      <dgm:spPr/>
      <dgm:t>
        <a:bodyPr/>
        <a:lstStyle/>
        <a:p>
          <a:r>
            <a:rPr lang="en-US" dirty="0" smtClean="0"/>
            <a:t>Training Document</a:t>
          </a:r>
        </a:p>
      </dgm:t>
    </dgm:pt>
    <dgm:pt modelId="{D36DC52E-3621-4D17-9079-F0A1C78D3751}" type="parTrans" cxnId="{5F4E5F86-36F5-4242-A043-9F2FEEACC008}">
      <dgm:prSet/>
      <dgm:spPr/>
      <dgm:t>
        <a:bodyPr/>
        <a:lstStyle/>
        <a:p>
          <a:endParaRPr lang="en-US"/>
        </a:p>
      </dgm:t>
    </dgm:pt>
    <dgm:pt modelId="{186FCC42-69D2-46DA-90EC-A628E4A3748F}" type="sibTrans" cxnId="{5F4E5F86-36F5-4242-A043-9F2FEEACC008}">
      <dgm:prSet/>
      <dgm:spPr/>
      <dgm:t>
        <a:bodyPr/>
        <a:lstStyle/>
        <a:p>
          <a:endParaRPr lang="en-US"/>
        </a:p>
      </dgm:t>
    </dgm:pt>
    <dgm:pt modelId="{DDD3A6E5-0ABD-4412-869A-F5582D08D8B9}">
      <dgm:prSet phldrT="[Text]"/>
      <dgm:spPr/>
      <dgm:t>
        <a:bodyPr/>
        <a:lstStyle/>
        <a:p>
          <a:r>
            <a:rPr lang="en-US" dirty="0" smtClean="0"/>
            <a:t>Training Manual</a:t>
          </a:r>
        </a:p>
      </dgm:t>
    </dgm:pt>
    <dgm:pt modelId="{BF7CD20D-FC90-4DC6-8A55-C0B5AB57BF39}" type="parTrans" cxnId="{799873DB-204E-4B52-A60E-E13BCF861D8A}">
      <dgm:prSet/>
      <dgm:spPr/>
      <dgm:t>
        <a:bodyPr/>
        <a:lstStyle/>
        <a:p>
          <a:endParaRPr lang="en-US"/>
        </a:p>
      </dgm:t>
    </dgm:pt>
    <dgm:pt modelId="{A47557D3-BB95-43ED-B2E1-0471C8135CD9}" type="sibTrans" cxnId="{799873DB-204E-4B52-A60E-E13BCF861D8A}">
      <dgm:prSet/>
      <dgm:spPr/>
      <dgm:t>
        <a:bodyPr/>
        <a:lstStyle/>
        <a:p>
          <a:endParaRPr lang="en-US"/>
        </a:p>
      </dgm:t>
    </dgm:pt>
    <dgm:pt modelId="{9AAB45C6-6524-4CDF-8B5C-39AD9C77FF67}">
      <dgm:prSet phldrT="[Text]"/>
      <dgm:spPr/>
      <dgm:t>
        <a:bodyPr/>
        <a:lstStyle/>
        <a:p>
          <a:r>
            <a:rPr lang="en-US" dirty="0" smtClean="0"/>
            <a:t>Training Presentation</a:t>
          </a:r>
        </a:p>
      </dgm:t>
    </dgm:pt>
    <dgm:pt modelId="{CB82A0E5-BB6A-4C81-BA9B-CBEACDF86C2B}" type="parTrans" cxnId="{E94E757D-2CEB-4D32-9607-1F0534A1871C}">
      <dgm:prSet/>
      <dgm:spPr/>
      <dgm:t>
        <a:bodyPr/>
        <a:lstStyle/>
        <a:p>
          <a:endParaRPr lang="en-US"/>
        </a:p>
      </dgm:t>
    </dgm:pt>
    <dgm:pt modelId="{E1FEDE6D-B75F-4585-ADBB-CEC8863C1925}" type="sibTrans" cxnId="{E94E757D-2CEB-4D32-9607-1F0534A1871C}">
      <dgm:prSet/>
      <dgm:spPr/>
      <dgm:t>
        <a:bodyPr/>
        <a:lstStyle/>
        <a:p>
          <a:endParaRPr lang="en-US"/>
        </a:p>
      </dgm:t>
    </dgm:pt>
    <dgm:pt modelId="{BB4136F9-CF53-46FB-911C-48C92126698C}">
      <dgm:prSet phldrT="[Text]"/>
      <dgm:spPr/>
      <dgm:t>
        <a:bodyPr/>
        <a:lstStyle/>
        <a:p>
          <a:r>
            <a:rPr lang="en-US" dirty="0" smtClean="0"/>
            <a:t>Document</a:t>
          </a:r>
          <a:endParaRPr lang="en-US" dirty="0"/>
        </a:p>
      </dgm:t>
    </dgm:pt>
    <dgm:pt modelId="{ABF535EE-AF12-4892-97F9-1D7F99CE9BBC}" type="parTrans" cxnId="{7849A753-D847-4CE1-ACB5-755F8630D2DB}">
      <dgm:prSet/>
      <dgm:spPr/>
      <dgm:t>
        <a:bodyPr/>
        <a:lstStyle/>
        <a:p>
          <a:endParaRPr lang="en-US"/>
        </a:p>
      </dgm:t>
    </dgm:pt>
    <dgm:pt modelId="{6C13406E-9FB2-4007-925A-17880C4FC2B0}" type="sibTrans" cxnId="{7849A753-D847-4CE1-ACB5-755F8630D2DB}">
      <dgm:prSet/>
      <dgm:spPr/>
      <dgm:t>
        <a:bodyPr/>
        <a:lstStyle/>
        <a:p>
          <a:endParaRPr lang="en-US"/>
        </a:p>
      </dgm:t>
    </dgm:pt>
    <dgm:pt modelId="{ECC4BE70-5D89-4791-AC2E-5DC525A3EB64}" type="pres">
      <dgm:prSet presAssocID="{AC57591A-E149-4CBF-B0C1-A245F39491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B3D22C-7107-4B85-B993-455BA97FFAAB}" type="pres">
      <dgm:prSet presAssocID="{BB4136F9-CF53-46FB-911C-48C92126698C}" presName="hierRoot1" presStyleCnt="0">
        <dgm:presLayoutVars>
          <dgm:hierBranch val="init"/>
        </dgm:presLayoutVars>
      </dgm:prSet>
      <dgm:spPr/>
    </dgm:pt>
    <dgm:pt modelId="{697AD297-C5A5-45B7-8129-F1F8C71F06F5}" type="pres">
      <dgm:prSet presAssocID="{BB4136F9-CF53-46FB-911C-48C92126698C}" presName="rootComposite1" presStyleCnt="0"/>
      <dgm:spPr/>
    </dgm:pt>
    <dgm:pt modelId="{D333F686-0F82-4248-9322-6728F13FE993}" type="pres">
      <dgm:prSet presAssocID="{BB4136F9-CF53-46FB-911C-48C9212669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5B26A-8A0B-448D-A631-D501141302F8}" type="pres">
      <dgm:prSet presAssocID="{BB4136F9-CF53-46FB-911C-48C92126698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0841215-C134-433F-8234-2DB22E2B5FFC}" type="pres">
      <dgm:prSet presAssocID="{BB4136F9-CF53-46FB-911C-48C92126698C}" presName="hierChild2" presStyleCnt="0"/>
      <dgm:spPr/>
    </dgm:pt>
    <dgm:pt modelId="{F7184903-230E-4758-A2DB-7C69AE11FCFE}" type="pres">
      <dgm:prSet presAssocID="{B520B895-0470-4006-B19B-22AE3F936D0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80DD1BE-C1C2-46C3-B23A-B25961E333C5}" type="pres">
      <dgm:prSet presAssocID="{D7188B22-D499-46C2-91A9-5267E7031A63}" presName="hierRoot2" presStyleCnt="0">
        <dgm:presLayoutVars>
          <dgm:hierBranch val="init"/>
        </dgm:presLayoutVars>
      </dgm:prSet>
      <dgm:spPr/>
    </dgm:pt>
    <dgm:pt modelId="{4A8D927C-82E0-4ABF-A81D-6DC85134B57F}" type="pres">
      <dgm:prSet presAssocID="{D7188B22-D499-46C2-91A9-5267E7031A63}" presName="rootComposite" presStyleCnt="0"/>
      <dgm:spPr/>
    </dgm:pt>
    <dgm:pt modelId="{F5460A28-D1DD-486D-B15A-C6C8B39DA71A}" type="pres">
      <dgm:prSet presAssocID="{D7188B22-D499-46C2-91A9-5267E7031A6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BF5CF2-71AF-49A0-93D5-9758F7677175}" type="pres">
      <dgm:prSet presAssocID="{D7188B22-D499-46C2-91A9-5267E7031A63}" presName="rootConnector" presStyleLbl="node2" presStyleIdx="0" presStyleCnt="1"/>
      <dgm:spPr/>
      <dgm:t>
        <a:bodyPr/>
        <a:lstStyle/>
        <a:p>
          <a:endParaRPr lang="en-US"/>
        </a:p>
      </dgm:t>
    </dgm:pt>
    <dgm:pt modelId="{09C6C1AA-F32D-4FB2-B239-BA5C668C1D3F}" type="pres">
      <dgm:prSet presAssocID="{D7188B22-D499-46C2-91A9-5267E7031A63}" presName="hierChild4" presStyleCnt="0"/>
      <dgm:spPr/>
    </dgm:pt>
    <dgm:pt modelId="{D48697FC-7950-489E-959C-FA7BFF848FD1}" type="pres">
      <dgm:prSet presAssocID="{4C8CE6ED-22CB-496B-9D60-095D8BBF096F}" presName="Name37" presStyleLbl="parChTrans1D3" presStyleIdx="0" presStyleCnt="3"/>
      <dgm:spPr/>
      <dgm:t>
        <a:bodyPr/>
        <a:lstStyle/>
        <a:p>
          <a:endParaRPr lang="en-US"/>
        </a:p>
      </dgm:t>
    </dgm:pt>
    <dgm:pt modelId="{A0E8968F-281A-4293-BBC7-0E7943C55D6E}" type="pres">
      <dgm:prSet presAssocID="{037D9706-A6AA-4462-8F22-364525EFFF1B}" presName="hierRoot2" presStyleCnt="0">
        <dgm:presLayoutVars>
          <dgm:hierBranch val="init"/>
        </dgm:presLayoutVars>
      </dgm:prSet>
      <dgm:spPr/>
    </dgm:pt>
    <dgm:pt modelId="{77F2FC54-6338-4C3A-ABF7-BF323178D95E}" type="pres">
      <dgm:prSet presAssocID="{037D9706-A6AA-4462-8F22-364525EFFF1B}" presName="rootComposite" presStyleCnt="0"/>
      <dgm:spPr/>
    </dgm:pt>
    <dgm:pt modelId="{B8D38238-893F-462D-994C-D96189F341FA}" type="pres">
      <dgm:prSet presAssocID="{037D9706-A6AA-4462-8F22-364525EFFF1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4A05DD-E0A9-4E3E-B7C1-749F2C547605}" type="pres">
      <dgm:prSet presAssocID="{037D9706-A6AA-4462-8F22-364525EFFF1B}" presName="rootConnector" presStyleLbl="node3" presStyleIdx="0" presStyleCnt="3"/>
      <dgm:spPr/>
      <dgm:t>
        <a:bodyPr/>
        <a:lstStyle/>
        <a:p>
          <a:endParaRPr lang="en-US"/>
        </a:p>
      </dgm:t>
    </dgm:pt>
    <dgm:pt modelId="{4E00318E-F85C-4777-B127-62CC00247E42}" type="pres">
      <dgm:prSet presAssocID="{037D9706-A6AA-4462-8F22-364525EFFF1B}" presName="hierChild4" presStyleCnt="0"/>
      <dgm:spPr/>
    </dgm:pt>
    <dgm:pt modelId="{3BAB37F0-3EF3-4041-900F-60B882483725}" type="pres">
      <dgm:prSet presAssocID="{5EDD9869-4272-4F22-A654-43BDDCDA4C33}" presName="Name37" presStyleLbl="parChTrans1D4" presStyleIdx="0" presStyleCnt="9"/>
      <dgm:spPr/>
      <dgm:t>
        <a:bodyPr/>
        <a:lstStyle/>
        <a:p>
          <a:endParaRPr lang="en-US"/>
        </a:p>
      </dgm:t>
    </dgm:pt>
    <dgm:pt modelId="{79940917-D92C-45B8-BA44-46F6C5938773}" type="pres">
      <dgm:prSet presAssocID="{F4D4CCE8-CE61-459F-9B62-F731347A6B65}" presName="hierRoot2" presStyleCnt="0">
        <dgm:presLayoutVars>
          <dgm:hierBranch val="init"/>
        </dgm:presLayoutVars>
      </dgm:prSet>
      <dgm:spPr/>
    </dgm:pt>
    <dgm:pt modelId="{16868699-F52B-4A70-8D1E-4D75E329337E}" type="pres">
      <dgm:prSet presAssocID="{F4D4CCE8-CE61-459F-9B62-F731347A6B65}" presName="rootComposite" presStyleCnt="0"/>
      <dgm:spPr/>
    </dgm:pt>
    <dgm:pt modelId="{F958F053-E72C-4AF2-A195-E834B031E79F}" type="pres">
      <dgm:prSet presAssocID="{F4D4CCE8-CE61-459F-9B62-F731347A6B65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4DD7C5-62A8-4832-9C07-689609D18A38}" type="pres">
      <dgm:prSet presAssocID="{F4D4CCE8-CE61-459F-9B62-F731347A6B65}" presName="rootConnector" presStyleLbl="node4" presStyleIdx="0" presStyleCnt="9"/>
      <dgm:spPr/>
      <dgm:t>
        <a:bodyPr/>
        <a:lstStyle/>
        <a:p>
          <a:endParaRPr lang="en-US"/>
        </a:p>
      </dgm:t>
    </dgm:pt>
    <dgm:pt modelId="{46935036-9930-40AD-928E-3E7638689E54}" type="pres">
      <dgm:prSet presAssocID="{F4D4CCE8-CE61-459F-9B62-F731347A6B65}" presName="hierChild4" presStyleCnt="0"/>
      <dgm:spPr/>
    </dgm:pt>
    <dgm:pt modelId="{26959A8B-BF25-419C-BB8B-38827AA83E10}" type="pres">
      <dgm:prSet presAssocID="{F4D4CCE8-CE61-459F-9B62-F731347A6B65}" presName="hierChild5" presStyleCnt="0"/>
      <dgm:spPr/>
    </dgm:pt>
    <dgm:pt modelId="{EC9A5FE0-DEF4-4A37-8496-41DBEE14D4F3}" type="pres">
      <dgm:prSet presAssocID="{05942CE1-8D16-40D0-8F1A-A98528B1F901}" presName="Name37" presStyleLbl="parChTrans1D4" presStyleIdx="1" presStyleCnt="9"/>
      <dgm:spPr/>
      <dgm:t>
        <a:bodyPr/>
        <a:lstStyle/>
        <a:p>
          <a:endParaRPr lang="en-US"/>
        </a:p>
      </dgm:t>
    </dgm:pt>
    <dgm:pt modelId="{3AFDACB3-1624-476E-8374-BE022433EAB7}" type="pres">
      <dgm:prSet presAssocID="{327775CD-7D8E-4601-A82F-5DCEBFF5C7AE}" presName="hierRoot2" presStyleCnt="0">
        <dgm:presLayoutVars>
          <dgm:hierBranch val="init"/>
        </dgm:presLayoutVars>
      </dgm:prSet>
      <dgm:spPr/>
    </dgm:pt>
    <dgm:pt modelId="{54B08F04-6476-4EAC-A46F-14170CD9B8EF}" type="pres">
      <dgm:prSet presAssocID="{327775CD-7D8E-4601-A82F-5DCEBFF5C7AE}" presName="rootComposite" presStyleCnt="0"/>
      <dgm:spPr/>
    </dgm:pt>
    <dgm:pt modelId="{D1CAF9A2-DE19-4B16-B03B-83129326E2FA}" type="pres">
      <dgm:prSet presAssocID="{327775CD-7D8E-4601-A82F-5DCEBFF5C7AE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90898A-6B7D-484A-8D1A-7A773D3B026D}" type="pres">
      <dgm:prSet presAssocID="{327775CD-7D8E-4601-A82F-5DCEBFF5C7AE}" presName="rootConnector" presStyleLbl="node4" presStyleIdx="1" presStyleCnt="9"/>
      <dgm:spPr/>
      <dgm:t>
        <a:bodyPr/>
        <a:lstStyle/>
        <a:p>
          <a:endParaRPr lang="en-US"/>
        </a:p>
      </dgm:t>
    </dgm:pt>
    <dgm:pt modelId="{200900BC-9329-4E04-8DE7-C92E4BC27173}" type="pres">
      <dgm:prSet presAssocID="{327775CD-7D8E-4601-A82F-5DCEBFF5C7AE}" presName="hierChild4" presStyleCnt="0"/>
      <dgm:spPr/>
    </dgm:pt>
    <dgm:pt modelId="{26D94AF3-C258-41BC-A73C-601D2F00D106}" type="pres">
      <dgm:prSet presAssocID="{327775CD-7D8E-4601-A82F-5DCEBFF5C7AE}" presName="hierChild5" presStyleCnt="0"/>
      <dgm:spPr/>
    </dgm:pt>
    <dgm:pt modelId="{9EC26AE7-5E69-418C-A33A-6B46C241AE87}" type="pres">
      <dgm:prSet presAssocID="{037D9706-A6AA-4462-8F22-364525EFFF1B}" presName="hierChild5" presStyleCnt="0"/>
      <dgm:spPr/>
    </dgm:pt>
    <dgm:pt modelId="{51D9950D-D404-45F6-A3FA-19AA04E2DE37}" type="pres">
      <dgm:prSet presAssocID="{46C07215-E436-499F-8BC5-590017C4F4F5}" presName="Name37" presStyleLbl="parChTrans1D3" presStyleIdx="1" presStyleCnt="3"/>
      <dgm:spPr/>
      <dgm:t>
        <a:bodyPr/>
        <a:lstStyle/>
        <a:p>
          <a:endParaRPr lang="en-US"/>
        </a:p>
      </dgm:t>
    </dgm:pt>
    <dgm:pt modelId="{C03CD053-C465-47E3-9E8B-FE44051A246B}" type="pres">
      <dgm:prSet presAssocID="{2ABEF016-5F29-4060-8192-16548D009F17}" presName="hierRoot2" presStyleCnt="0">
        <dgm:presLayoutVars>
          <dgm:hierBranch val="init"/>
        </dgm:presLayoutVars>
      </dgm:prSet>
      <dgm:spPr/>
    </dgm:pt>
    <dgm:pt modelId="{D2E212C0-180F-44FE-AD86-08CD62CFDFD4}" type="pres">
      <dgm:prSet presAssocID="{2ABEF016-5F29-4060-8192-16548D009F17}" presName="rootComposite" presStyleCnt="0"/>
      <dgm:spPr/>
    </dgm:pt>
    <dgm:pt modelId="{6B60ACC6-58E6-468F-989A-DEB8F0941086}" type="pres">
      <dgm:prSet presAssocID="{2ABEF016-5F29-4060-8192-16548D009F17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FC37CC-2C4D-488C-B12C-89BB368B653E}" type="pres">
      <dgm:prSet presAssocID="{2ABEF016-5F29-4060-8192-16548D009F17}" presName="rootConnector" presStyleLbl="node3" presStyleIdx="1" presStyleCnt="3"/>
      <dgm:spPr/>
      <dgm:t>
        <a:bodyPr/>
        <a:lstStyle/>
        <a:p>
          <a:endParaRPr lang="en-US"/>
        </a:p>
      </dgm:t>
    </dgm:pt>
    <dgm:pt modelId="{0B2DEF25-19B8-4F22-AC30-35462EB31144}" type="pres">
      <dgm:prSet presAssocID="{2ABEF016-5F29-4060-8192-16548D009F17}" presName="hierChild4" presStyleCnt="0"/>
      <dgm:spPr/>
    </dgm:pt>
    <dgm:pt modelId="{62A1027F-5797-4B2E-9625-52A677A1E639}" type="pres">
      <dgm:prSet presAssocID="{1161211D-5D13-4FF0-9587-114BCDCDAACA}" presName="Name37" presStyleLbl="parChTrans1D4" presStyleIdx="2" presStyleCnt="9"/>
      <dgm:spPr/>
      <dgm:t>
        <a:bodyPr/>
        <a:lstStyle/>
        <a:p>
          <a:endParaRPr lang="en-US"/>
        </a:p>
      </dgm:t>
    </dgm:pt>
    <dgm:pt modelId="{DD231D4C-3AB2-4844-95C2-81C39E121471}" type="pres">
      <dgm:prSet presAssocID="{2B19008C-3016-4833-A623-489593043D2A}" presName="hierRoot2" presStyleCnt="0">
        <dgm:presLayoutVars>
          <dgm:hierBranch val="init"/>
        </dgm:presLayoutVars>
      </dgm:prSet>
      <dgm:spPr/>
    </dgm:pt>
    <dgm:pt modelId="{6E186FE3-ABB7-4D8D-917E-984B48AFF1EF}" type="pres">
      <dgm:prSet presAssocID="{2B19008C-3016-4833-A623-489593043D2A}" presName="rootComposite" presStyleCnt="0"/>
      <dgm:spPr/>
    </dgm:pt>
    <dgm:pt modelId="{BC7A73ED-BFAB-467C-8722-3CEC97CECEA1}" type="pres">
      <dgm:prSet presAssocID="{2B19008C-3016-4833-A623-489593043D2A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B2A4D6-898E-44D5-A0BC-D071A74FEAB6}" type="pres">
      <dgm:prSet presAssocID="{2B19008C-3016-4833-A623-489593043D2A}" presName="rootConnector" presStyleLbl="node4" presStyleIdx="2" presStyleCnt="9"/>
      <dgm:spPr/>
      <dgm:t>
        <a:bodyPr/>
        <a:lstStyle/>
        <a:p>
          <a:endParaRPr lang="en-US"/>
        </a:p>
      </dgm:t>
    </dgm:pt>
    <dgm:pt modelId="{CA13E53A-4DFE-46F8-AF7F-EC6B2B9F3483}" type="pres">
      <dgm:prSet presAssocID="{2B19008C-3016-4833-A623-489593043D2A}" presName="hierChild4" presStyleCnt="0"/>
      <dgm:spPr/>
    </dgm:pt>
    <dgm:pt modelId="{649678D0-31AB-43B2-B8C0-10E33EC0FF6B}" type="pres">
      <dgm:prSet presAssocID="{2B19008C-3016-4833-A623-489593043D2A}" presName="hierChild5" presStyleCnt="0"/>
      <dgm:spPr/>
    </dgm:pt>
    <dgm:pt modelId="{DDF32C14-E676-4863-B9BB-BAAB21ED544A}" type="pres">
      <dgm:prSet presAssocID="{67B4F1E0-94C3-4651-A047-F8B1D7FDE991}" presName="Name37" presStyleLbl="parChTrans1D4" presStyleIdx="3" presStyleCnt="9"/>
      <dgm:spPr/>
      <dgm:t>
        <a:bodyPr/>
        <a:lstStyle/>
        <a:p>
          <a:endParaRPr lang="en-US"/>
        </a:p>
      </dgm:t>
    </dgm:pt>
    <dgm:pt modelId="{4865FD16-F8D0-4E7D-B1D9-D90784301A05}" type="pres">
      <dgm:prSet presAssocID="{20B26C8C-E825-4284-AC9C-CA647ECF0A95}" presName="hierRoot2" presStyleCnt="0">
        <dgm:presLayoutVars>
          <dgm:hierBranch val="init"/>
        </dgm:presLayoutVars>
      </dgm:prSet>
      <dgm:spPr/>
    </dgm:pt>
    <dgm:pt modelId="{3D52E903-6F71-40A5-B63F-E8C73CF6AC67}" type="pres">
      <dgm:prSet presAssocID="{20B26C8C-E825-4284-AC9C-CA647ECF0A95}" presName="rootComposite" presStyleCnt="0"/>
      <dgm:spPr/>
    </dgm:pt>
    <dgm:pt modelId="{AD0ACEC1-88F2-496C-915D-6CEA3475B25A}" type="pres">
      <dgm:prSet presAssocID="{20B26C8C-E825-4284-AC9C-CA647ECF0A95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850BE9-FC1C-469C-8FD7-E15F3A9B889C}" type="pres">
      <dgm:prSet presAssocID="{20B26C8C-E825-4284-AC9C-CA647ECF0A95}" presName="rootConnector" presStyleLbl="node4" presStyleIdx="3" presStyleCnt="9"/>
      <dgm:spPr/>
      <dgm:t>
        <a:bodyPr/>
        <a:lstStyle/>
        <a:p>
          <a:endParaRPr lang="en-US"/>
        </a:p>
      </dgm:t>
    </dgm:pt>
    <dgm:pt modelId="{7C5904EC-03CA-4EE6-9664-9EB3AD925861}" type="pres">
      <dgm:prSet presAssocID="{20B26C8C-E825-4284-AC9C-CA647ECF0A95}" presName="hierChild4" presStyleCnt="0"/>
      <dgm:spPr/>
    </dgm:pt>
    <dgm:pt modelId="{9CAFA307-2A21-48C2-88B9-4016F3222E64}" type="pres">
      <dgm:prSet presAssocID="{20B26C8C-E825-4284-AC9C-CA647ECF0A95}" presName="hierChild5" presStyleCnt="0"/>
      <dgm:spPr/>
    </dgm:pt>
    <dgm:pt modelId="{C1EC6A7A-17CA-4580-A66F-F48BADF79302}" type="pres">
      <dgm:prSet presAssocID="{8FD265F2-F09E-4C52-8AEE-FF555B699B62}" presName="Name37" presStyleLbl="parChTrans1D4" presStyleIdx="4" presStyleCnt="9"/>
      <dgm:spPr/>
      <dgm:t>
        <a:bodyPr/>
        <a:lstStyle/>
        <a:p>
          <a:endParaRPr lang="en-US"/>
        </a:p>
      </dgm:t>
    </dgm:pt>
    <dgm:pt modelId="{49FC3553-BAA0-45BA-A42D-8F505338F20D}" type="pres">
      <dgm:prSet presAssocID="{397E4E9E-C498-4B33-94FB-97B42EE7EFC5}" presName="hierRoot2" presStyleCnt="0">
        <dgm:presLayoutVars>
          <dgm:hierBranch val="init"/>
        </dgm:presLayoutVars>
      </dgm:prSet>
      <dgm:spPr/>
    </dgm:pt>
    <dgm:pt modelId="{5B01D813-290D-426D-BD56-58B3BC21D05B}" type="pres">
      <dgm:prSet presAssocID="{397E4E9E-C498-4B33-94FB-97B42EE7EFC5}" presName="rootComposite" presStyleCnt="0"/>
      <dgm:spPr/>
    </dgm:pt>
    <dgm:pt modelId="{84F56BDE-47FA-4A07-AEBA-9C4E19B0692A}" type="pres">
      <dgm:prSet presAssocID="{397E4E9E-C498-4B33-94FB-97B42EE7EFC5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2550C-B311-4CAA-849C-DB76E1405ABD}" type="pres">
      <dgm:prSet presAssocID="{397E4E9E-C498-4B33-94FB-97B42EE7EFC5}" presName="rootConnector" presStyleLbl="node4" presStyleIdx="4" presStyleCnt="9"/>
      <dgm:spPr/>
      <dgm:t>
        <a:bodyPr/>
        <a:lstStyle/>
        <a:p>
          <a:endParaRPr lang="en-US"/>
        </a:p>
      </dgm:t>
    </dgm:pt>
    <dgm:pt modelId="{3640FC6B-27AB-4AD1-9A0F-4AB9565335C0}" type="pres">
      <dgm:prSet presAssocID="{397E4E9E-C498-4B33-94FB-97B42EE7EFC5}" presName="hierChild4" presStyleCnt="0"/>
      <dgm:spPr/>
    </dgm:pt>
    <dgm:pt modelId="{2E7B1D73-45ED-4A18-83A0-87D7443E6EF1}" type="pres">
      <dgm:prSet presAssocID="{CDF04ACB-6BE3-4F2A-93AB-2AA4D03C312C}" presName="Name37" presStyleLbl="parChTrans1D4" presStyleIdx="5" presStyleCnt="9"/>
      <dgm:spPr/>
      <dgm:t>
        <a:bodyPr/>
        <a:lstStyle/>
        <a:p>
          <a:endParaRPr lang="en-US"/>
        </a:p>
      </dgm:t>
    </dgm:pt>
    <dgm:pt modelId="{BAF41206-AB61-4D25-8F90-2CE10F9D3381}" type="pres">
      <dgm:prSet presAssocID="{40E39C03-0AAC-4C8E-92C1-AF93B7DBB257}" presName="hierRoot2" presStyleCnt="0">
        <dgm:presLayoutVars>
          <dgm:hierBranch val="init"/>
        </dgm:presLayoutVars>
      </dgm:prSet>
      <dgm:spPr/>
    </dgm:pt>
    <dgm:pt modelId="{31A824B3-86E0-44D7-BFAD-869B90E9B711}" type="pres">
      <dgm:prSet presAssocID="{40E39C03-0AAC-4C8E-92C1-AF93B7DBB257}" presName="rootComposite" presStyleCnt="0"/>
      <dgm:spPr/>
    </dgm:pt>
    <dgm:pt modelId="{59CFD736-7F84-40F6-B373-E1693AD4A39F}" type="pres">
      <dgm:prSet presAssocID="{40E39C03-0AAC-4C8E-92C1-AF93B7DBB257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D22317-D254-4C2C-84EC-D5E94DA90527}" type="pres">
      <dgm:prSet presAssocID="{40E39C03-0AAC-4C8E-92C1-AF93B7DBB257}" presName="rootConnector" presStyleLbl="node4" presStyleIdx="5" presStyleCnt="9"/>
      <dgm:spPr/>
      <dgm:t>
        <a:bodyPr/>
        <a:lstStyle/>
        <a:p>
          <a:endParaRPr lang="en-US"/>
        </a:p>
      </dgm:t>
    </dgm:pt>
    <dgm:pt modelId="{B22F0D56-D896-4095-8684-A629B992B5C6}" type="pres">
      <dgm:prSet presAssocID="{40E39C03-0AAC-4C8E-92C1-AF93B7DBB257}" presName="hierChild4" presStyleCnt="0"/>
      <dgm:spPr/>
    </dgm:pt>
    <dgm:pt modelId="{BCCC9E98-FC50-4C7D-97AE-8CB425A733F5}" type="pres">
      <dgm:prSet presAssocID="{40E39C03-0AAC-4C8E-92C1-AF93B7DBB257}" presName="hierChild5" presStyleCnt="0"/>
      <dgm:spPr/>
    </dgm:pt>
    <dgm:pt modelId="{E2360529-BA24-4F50-A685-425C410936BA}" type="pres">
      <dgm:prSet presAssocID="{67C3891A-A5CE-427B-9563-A4A92575DE99}" presName="Name37" presStyleLbl="parChTrans1D4" presStyleIdx="6" presStyleCnt="9"/>
      <dgm:spPr/>
      <dgm:t>
        <a:bodyPr/>
        <a:lstStyle/>
        <a:p>
          <a:endParaRPr lang="en-US"/>
        </a:p>
      </dgm:t>
    </dgm:pt>
    <dgm:pt modelId="{3FAC9838-70B0-4191-B1D3-D085DD43D3A6}" type="pres">
      <dgm:prSet presAssocID="{05B47AAB-CE9C-4A64-9995-0DC8E0E4C962}" presName="hierRoot2" presStyleCnt="0">
        <dgm:presLayoutVars>
          <dgm:hierBranch val="init"/>
        </dgm:presLayoutVars>
      </dgm:prSet>
      <dgm:spPr/>
    </dgm:pt>
    <dgm:pt modelId="{9C93F731-4B8B-498E-B7BC-BC4A280955C0}" type="pres">
      <dgm:prSet presAssocID="{05B47AAB-CE9C-4A64-9995-0DC8E0E4C962}" presName="rootComposite" presStyleCnt="0"/>
      <dgm:spPr/>
    </dgm:pt>
    <dgm:pt modelId="{94175408-D9B4-4FD5-9D71-26933136711D}" type="pres">
      <dgm:prSet presAssocID="{05B47AAB-CE9C-4A64-9995-0DC8E0E4C962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89DC2E-BCDA-468D-84EE-DE975B1F8B71}" type="pres">
      <dgm:prSet presAssocID="{05B47AAB-CE9C-4A64-9995-0DC8E0E4C962}" presName="rootConnector" presStyleLbl="node4" presStyleIdx="6" presStyleCnt="9"/>
      <dgm:spPr/>
      <dgm:t>
        <a:bodyPr/>
        <a:lstStyle/>
        <a:p>
          <a:endParaRPr lang="en-US"/>
        </a:p>
      </dgm:t>
    </dgm:pt>
    <dgm:pt modelId="{A661BF31-C6BC-4E98-88EB-329D4C12DC6B}" type="pres">
      <dgm:prSet presAssocID="{05B47AAB-CE9C-4A64-9995-0DC8E0E4C962}" presName="hierChild4" presStyleCnt="0"/>
      <dgm:spPr/>
    </dgm:pt>
    <dgm:pt modelId="{4E281D4E-B88C-4169-898D-BFD6AB36AC71}" type="pres">
      <dgm:prSet presAssocID="{05B47AAB-CE9C-4A64-9995-0DC8E0E4C962}" presName="hierChild5" presStyleCnt="0"/>
      <dgm:spPr/>
    </dgm:pt>
    <dgm:pt modelId="{6C35E9A9-E65B-42D8-8724-AAEC95CF960E}" type="pres">
      <dgm:prSet presAssocID="{397E4E9E-C498-4B33-94FB-97B42EE7EFC5}" presName="hierChild5" presStyleCnt="0"/>
      <dgm:spPr/>
    </dgm:pt>
    <dgm:pt modelId="{5F3BA0DD-ABB2-4728-9383-9D82941590CC}" type="pres">
      <dgm:prSet presAssocID="{2ABEF016-5F29-4060-8192-16548D009F17}" presName="hierChild5" presStyleCnt="0"/>
      <dgm:spPr/>
    </dgm:pt>
    <dgm:pt modelId="{D8D31DB9-0B8B-4884-8445-BCEC9EECD32A}" type="pres">
      <dgm:prSet presAssocID="{D36DC52E-3621-4D17-9079-F0A1C78D3751}" presName="Name37" presStyleLbl="parChTrans1D3" presStyleIdx="2" presStyleCnt="3"/>
      <dgm:spPr/>
      <dgm:t>
        <a:bodyPr/>
        <a:lstStyle/>
        <a:p>
          <a:endParaRPr lang="en-US"/>
        </a:p>
      </dgm:t>
    </dgm:pt>
    <dgm:pt modelId="{AD35D856-EA68-4F10-8AB3-87391DE1625E}" type="pres">
      <dgm:prSet presAssocID="{22E2C380-E93F-402D-A14D-41B0DE3C6B48}" presName="hierRoot2" presStyleCnt="0">
        <dgm:presLayoutVars>
          <dgm:hierBranch val="init"/>
        </dgm:presLayoutVars>
      </dgm:prSet>
      <dgm:spPr/>
    </dgm:pt>
    <dgm:pt modelId="{975DDF2C-87AE-415D-ACDD-2719CAD579D9}" type="pres">
      <dgm:prSet presAssocID="{22E2C380-E93F-402D-A14D-41B0DE3C6B48}" presName="rootComposite" presStyleCnt="0"/>
      <dgm:spPr/>
    </dgm:pt>
    <dgm:pt modelId="{161C5CD5-3192-4AD9-8800-543D3ED2BCF0}" type="pres">
      <dgm:prSet presAssocID="{22E2C380-E93F-402D-A14D-41B0DE3C6B4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59439A-50CF-4396-9843-2A1F841AD6AB}" type="pres">
      <dgm:prSet presAssocID="{22E2C380-E93F-402D-A14D-41B0DE3C6B48}" presName="rootConnector" presStyleLbl="node3" presStyleIdx="2" presStyleCnt="3"/>
      <dgm:spPr/>
      <dgm:t>
        <a:bodyPr/>
        <a:lstStyle/>
        <a:p>
          <a:endParaRPr lang="en-US"/>
        </a:p>
      </dgm:t>
    </dgm:pt>
    <dgm:pt modelId="{DF5EFF94-9765-42B3-9E02-7F48973BC294}" type="pres">
      <dgm:prSet presAssocID="{22E2C380-E93F-402D-A14D-41B0DE3C6B48}" presName="hierChild4" presStyleCnt="0"/>
      <dgm:spPr/>
    </dgm:pt>
    <dgm:pt modelId="{941B7F35-9257-489F-AD65-B77389A2560A}" type="pres">
      <dgm:prSet presAssocID="{BF7CD20D-FC90-4DC6-8A55-C0B5AB57BF39}" presName="Name37" presStyleLbl="parChTrans1D4" presStyleIdx="7" presStyleCnt="9"/>
      <dgm:spPr/>
      <dgm:t>
        <a:bodyPr/>
        <a:lstStyle/>
        <a:p>
          <a:endParaRPr lang="en-US"/>
        </a:p>
      </dgm:t>
    </dgm:pt>
    <dgm:pt modelId="{E2C78B95-3C99-4285-AFE6-BADE6097DE00}" type="pres">
      <dgm:prSet presAssocID="{DDD3A6E5-0ABD-4412-869A-F5582D08D8B9}" presName="hierRoot2" presStyleCnt="0">
        <dgm:presLayoutVars>
          <dgm:hierBranch val="init"/>
        </dgm:presLayoutVars>
      </dgm:prSet>
      <dgm:spPr/>
    </dgm:pt>
    <dgm:pt modelId="{6D87236D-BB1B-4295-A915-96BF4B899F59}" type="pres">
      <dgm:prSet presAssocID="{DDD3A6E5-0ABD-4412-869A-F5582D08D8B9}" presName="rootComposite" presStyleCnt="0"/>
      <dgm:spPr/>
    </dgm:pt>
    <dgm:pt modelId="{FE95E71A-AC86-4A1F-B31A-AB85800409EB}" type="pres">
      <dgm:prSet presAssocID="{DDD3A6E5-0ABD-4412-869A-F5582D08D8B9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2D7B3-4842-40AA-8CC8-660EA586F370}" type="pres">
      <dgm:prSet presAssocID="{DDD3A6E5-0ABD-4412-869A-F5582D08D8B9}" presName="rootConnector" presStyleLbl="node4" presStyleIdx="7" presStyleCnt="9"/>
      <dgm:spPr/>
      <dgm:t>
        <a:bodyPr/>
        <a:lstStyle/>
        <a:p>
          <a:endParaRPr lang="en-US"/>
        </a:p>
      </dgm:t>
    </dgm:pt>
    <dgm:pt modelId="{0138E187-B926-4299-8B9A-52A58913C7C4}" type="pres">
      <dgm:prSet presAssocID="{DDD3A6E5-0ABD-4412-869A-F5582D08D8B9}" presName="hierChild4" presStyleCnt="0"/>
      <dgm:spPr/>
    </dgm:pt>
    <dgm:pt modelId="{26214C8B-FF44-4E1F-8D50-6556AE854A69}" type="pres">
      <dgm:prSet presAssocID="{DDD3A6E5-0ABD-4412-869A-F5582D08D8B9}" presName="hierChild5" presStyleCnt="0"/>
      <dgm:spPr/>
    </dgm:pt>
    <dgm:pt modelId="{00871BF4-BE35-4468-9EA9-EB34EC2F8942}" type="pres">
      <dgm:prSet presAssocID="{CB82A0E5-BB6A-4C81-BA9B-CBEACDF86C2B}" presName="Name37" presStyleLbl="parChTrans1D4" presStyleIdx="8" presStyleCnt="9"/>
      <dgm:spPr/>
      <dgm:t>
        <a:bodyPr/>
        <a:lstStyle/>
        <a:p>
          <a:endParaRPr lang="en-US"/>
        </a:p>
      </dgm:t>
    </dgm:pt>
    <dgm:pt modelId="{82DB72A4-61C1-42E6-91A2-FD410A1BA41F}" type="pres">
      <dgm:prSet presAssocID="{9AAB45C6-6524-4CDF-8B5C-39AD9C77FF67}" presName="hierRoot2" presStyleCnt="0">
        <dgm:presLayoutVars>
          <dgm:hierBranch val="init"/>
        </dgm:presLayoutVars>
      </dgm:prSet>
      <dgm:spPr/>
    </dgm:pt>
    <dgm:pt modelId="{2A0AF146-F64B-4DBC-B1EC-45B06B407523}" type="pres">
      <dgm:prSet presAssocID="{9AAB45C6-6524-4CDF-8B5C-39AD9C77FF67}" presName="rootComposite" presStyleCnt="0"/>
      <dgm:spPr/>
    </dgm:pt>
    <dgm:pt modelId="{4B5CCF57-239A-4CC6-A7CD-5765D137D229}" type="pres">
      <dgm:prSet presAssocID="{9AAB45C6-6524-4CDF-8B5C-39AD9C77FF67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B3386-04EB-41F2-BA7A-A5DF23F25381}" type="pres">
      <dgm:prSet presAssocID="{9AAB45C6-6524-4CDF-8B5C-39AD9C77FF67}" presName="rootConnector" presStyleLbl="node4" presStyleIdx="8" presStyleCnt="9"/>
      <dgm:spPr/>
      <dgm:t>
        <a:bodyPr/>
        <a:lstStyle/>
        <a:p>
          <a:endParaRPr lang="en-US"/>
        </a:p>
      </dgm:t>
    </dgm:pt>
    <dgm:pt modelId="{4114B482-64E3-49C2-8361-1F54EEB58DC1}" type="pres">
      <dgm:prSet presAssocID="{9AAB45C6-6524-4CDF-8B5C-39AD9C77FF67}" presName="hierChild4" presStyleCnt="0"/>
      <dgm:spPr/>
    </dgm:pt>
    <dgm:pt modelId="{1EFDA7C0-4952-4EFF-80F3-65339BAD1182}" type="pres">
      <dgm:prSet presAssocID="{9AAB45C6-6524-4CDF-8B5C-39AD9C77FF67}" presName="hierChild5" presStyleCnt="0"/>
      <dgm:spPr/>
    </dgm:pt>
    <dgm:pt modelId="{4083A4F6-EE6D-4988-B572-47BD1DC7FBA4}" type="pres">
      <dgm:prSet presAssocID="{22E2C380-E93F-402D-A14D-41B0DE3C6B48}" presName="hierChild5" presStyleCnt="0"/>
      <dgm:spPr/>
    </dgm:pt>
    <dgm:pt modelId="{2084F68A-39C9-4C2A-8581-EDC4F406E7F1}" type="pres">
      <dgm:prSet presAssocID="{D7188B22-D499-46C2-91A9-5267E7031A63}" presName="hierChild5" presStyleCnt="0"/>
      <dgm:spPr/>
    </dgm:pt>
    <dgm:pt modelId="{538BA7FF-23E2-456B-89BD-B08289424623}" type="pres">
      <dgm:prSet presAssocID="{BB4136F9-CF53-46FB-911C-48C92126698C}" presName="hierChild3" presStyleCnt="0"/>
      <dgm:spPr/>
    </dgm:pt>
  </dgm:ptLst>
  <dgm:cxnLst>
    <dgm:cxn modelId="{23F77AB1-AFD9-4DF9-AC0C-86834A3F2FF9}" type="presOf" srcId="{B520B895-0470-4006-B19B-22AE3F936D0D}" destId="{F7184903-230E-4758-A2DB-7C69AE11FCFE}" srcOrd="0" destOrd="0" presId="urn:microsoft.com/office/officeart/2005/8/layout/orgChart1"/>
    <dgm:cxn modelId="{3EF84D81-2B07-431C-BD30-9355E91D543C}" type="presOf" srcId="{DDD3A6E5-0ABD-4412-869A-F5582D08D8B9}" destId="{17F2D7B3-4842-40AA-8CC8-660EA586F370}" srcOrd="1" destOrd="0" presId="urn:microsoft.com/office/officeart/2005/8/layout/orgChart1"/>
    <dgm:cxn modelId="{008299E9-9B13-4426-97F4-78BF5A78B0AC}" type="presOf" srcId="{9AAB45C6-6524-4CDF-8B5C-39AD9C77FF67}" destId="{863B3386-04EB-41F2-BA7A-A5DF23F25381}" srcOrd="1" destOrd="0" presId="urn:microsoft.com/office/officeart/2005/8/layout/orgChart1"/>
    <dgm:cxn modelId="{2B273C64-8447-4E5D-8673-FF44FCC4CD47}" srcId="{D7188B22-D499-46C2-91A9-5267E7031A63}" destId="{2ABEF016-5F29-4060-8192-16548D009F17}" srcOrd="1" destOrd="0" parTransId="{46C07215-E436-499F-8BC5-590017C4F4F5}" sibTransId="{684ACC81-F2DF-431E-8FA3-4A777F7FE7CE}"/>
    <dgm:cxn modelId="{AB1DA0FF-FACF-44DB-B01E-201C9322D86D}" type="presOf" srcId="{D7188B22-D499-46C2-91A9-5267E7031A63}" destId="{19BF5CF2-71AF-49A0-93D5-9758F7677175}" srcOrd="1" destOrd="0" presId="urn:microsoft.com/office/officeart/2005/8/layout/orgChart1"/>
    <dgm:cxn modelId="{30F2B52E-4421-4FBF-BB95-990512855BCC}" type="presOf" srcId="{F4D4CCE8-CE61-459F-9B62-F731347A6B65}" destId="{F958F053-E72C-4AF2-A195-E834B031E79F}" srcOrd="0" destOrd="0" presId="urn:microsoft.com/office/officeart/2005/8/layout/orgChart1"/>
    <dgm:cxn modelId="{F93B2BA3-4375-4D44-9B3A-C7FF832670FD}" type="presOf" srcId="{397E4E9E-C498-4B33-94FB-97B42EE7EFC5}" destId="{84F56BDE-47FA-4A07-AEBA-9C4E19B0692A}" srcOrd="0" destOrd="0" presId="urn:microsoft.com/office/officeart/2005/8/layout/orgChart1"/>
    <dgm:cxn modelId="{59886200-6478-4164-9ED3-6B0EE1E401E8}" srcId="{397E4E9E-C498-4B33-94FB-97B42EE7EFC5}" destId="{40E39C03-0AAC-4C8E-92C1-AF93B7DBB257}" srcOrd="0" destOrd="0" parTransId="{CDF04ACB-6BE3-4F2A-93AB-2AA4D03C312C}" sibTransId="{CB5F29F3-14A4-4811-A0C4-926F7BDF0E49}"/>
    <dgm:cxn modelId="{DABAFA88-A102-4CCC-8420-C9818E2D6A80}" type="presOf" srcId="{20B26C8C-E825-4284-AC9C-CA647ECF0A95}" destId="{AD0ACEC1-88F2-496C-915D-6CEA3475B25A}" srcOrd="0" destOrd="0" presId="urn:microsoft.com/office/officeart/2005/8/layout/orgChart1"/>
    <dgm:cxn modelId="{5F4E5F86-36F5-4242-A043-9F2FEEACC008}" srcId="{D7188B22-D499-46C2-91A9-5267E7031A63}" destId="{22E2C380-E93F-402D-A14D-41B0DE3C6B48}" srcOrd="2" destOrd="0" parTransId="{D36DC52E-3621-4D17-9079-F0A1C78D3751}" sibTransId="{186FCC42-69D2-46DA-90EC-A628E4A3748F}"/>
    <dgm:cxn modelId="{0676BF91-7D88-4664-8855-4752FCBC2E23}" type="presOf" srcId="{037D9706-A6AA-4462-8F22-364525EFFF1B}" destId="{B8D38238-893F-462D-994C-D96189F341FA}" srcOrd="0" destOrd="0" presId="urn:microsoft.com/office/officeart/2005/8/layout/orgChart1"/>
    <dgm:cxn modelId="{A46A0AA0-F16B-4ED7-B514-DCC2EB0551D6}" type="presOf" srcId="{2ABEF016-5F29-4060-8192-16548D009F17}" destId="{18FC37CC-2C4D-488C-B12C-89BB368B653E}" srcOrd="1" destOrd="0" presId="urn:microsoft.com/office/officeart/2005/8/layout/orgChart1"/>
    <dgm:cxn modelId="{1970A7C1-F73A-4037-B42D-E1B5E185DC35}" type="presOf" srcId="{2B19008C-3016-4833-A623-489593043D2A}" destId="{BC7A73ED-BFAB-467C-8722-3CEC97CECEA1}" srcOrd="0" destOrd="0" presId="urn:microsoft.com/office/officeart/2005/8/layout/orgChart1"/>
    <dgm:cxn modelId="{075F7E1B-EBC4-4632-A2DC-BD80798396F0}" type="presOf" srcId="{05B47AAB-CE9C-4A64-9995-0DC8E0E4C962}" destId="{94175408-D9B4-4FD5-9D71-26933136711D}" srcOrd="0" destOrd="0" presId="urn:microsoft.com/office/officeart/2005/8/layout/orgChart1"/>
    <dgm:cxn modelId="{2F4D9D58-B0ED-4E3E-ADCF-B134D24C10A7}" type="presOf" srcId="{2B19008C-3016-4833-A623-489593043D2A}" destId="{DBB2A4D6-898E-44D5-A0BC-D071A74FEAB6}" srcOrd="1" destOrd="0" presId="urn:microsoft.com/office/officeart/2005/8/layout/orgChart1"/>
    <dgm:cxn modelId="{F41FB76F-76DF-426D-9C87-05644572A303}" srcId="{2ABEF016-5F29-4060-8192-16548D009F17}" destId="{2B19008C-3016-4833-A623-489593043D2A}" srcOrd="0" destOrd="0" parTransId="{1161211D-5D13-4FF0-9587-114BCDCDAACA}" sibTransId="{BD90376B-B40A-4610-B525-4368173EBE6C}"/>
    <dgm:cxn modelId="{84DC267F-60BB-4309-A12B-7151155E2B2D}" type="presOf" srcId="{4C8CE6ED-22CB-496B-9D60-095D8BBF096F}" destId="{D48697FC-7950-489E-959C-FA7BFF848FD1}" srcOrd="0" destOrd="0" presId="urn:microsoft.com/office/officeart/2005/8/layout/orgChart1"/>
    <dgm:cxn modelId="{E78A6B2B-AA67-405C-BEE1-D17AB3B94E10}" type="presOf" srcId="{22E2C380-E93F-402D-A14D-41B0DE3C6B48}" destId="{161C5CD5-3192-4AD9-8800-543D3ED2BCF0}" srcOrd="0" destOrd="0" presId="urn:microsoft.com/office/officeart/2005/8/layout/orgChart1"/>
    <dgm:cxn modelId="{12C9CFE0-D3DD-44BC-823D-1E994193FF04}" type="presOf" srcId="{2ABEF016-5F29-4060-8192-16548D009F17}" destId="{6B60ACC6-58E6-468F-989A-DEB8F0941086}" srcOrd="0" destOrd="0" presId="urn:microsoft.com/office/officeart/2005/8/layout/orgChart1"/>
    <dgm:cxn modelId="{AC75F37E-FCE6-4EFA-8205-CD855CBEB849}" srcId="{037D9706-A6AA-4462-8F22-364525EFFF1B}" destId="{F4D4CCE8-CE61-459F-9B62-F731347A6B65}" srcOrd="0" destOrd="0" parTransId="{5EDD9869-4272-4F22-A654-43BDDCDA4C33}" sibTransId="{0CB5B139-0D23-4A1D-A12C-A07B5136A5D2}"/>
    <dgm:cxn modelId="{CE383C1D-F787-4E12-8CAA-F56866BF0FE4}" type="presOf" srcId="{40E39C03-0AAC-4C8E-92C1-AF93B7DBB257}" destId="{59CFD736-7F84-40F6-B373-E1693AD4A39F}" srcOrd="0" destOrd="0" presId="urn:microsoft.com/office/officeart/2005/8/layout/orgChart1"/>
    <dgm:cxn modelId="{D273C2FE-8919-46AC-8851-BA5FDC007F54}" srcId="{2ABEF016-5F29-4060-8192-16548D009F17}" destId="{20B26C8C-E825-4284-AC9C-CA647ECF0A95}" srcOrd="1" destOrd="0" parTransId="{67B4F1E0-94C3-4651-A047-F8B1D7FDE991}" sibTransId="{6B446D44-4040-42FF-88F1-E131F0B7A465}"/>
    <dgm:cxn modelId="{5C65A8BB-4521-4EF9-9BCC-E0032CD54FF1}" srcId="{D7188B22-D499-46C2-91A9-5267E7031A63}" destId="{037D9706-A6AA-4462-8F22-364525EFFF1B}" srcOrd="0" destOrd="0" parTransId="{4C8CE6ED-22CB-496B-9D60-095D8BBF096F}" sibTransId="{AFDDE403-F0A4-4F67-B4E8-8201A488B890}"/>
    <dgm:cxn modelId="{1AC23362-A99B-4012-A692-F774B0413103}" type="presOf" srcId="{1161211D-5D13-4FF0-9587-114BCDCDAACA}" destId="{62A1027F-5797-4B2E-9625-52A677A1E639}" srcOrd="0" destOrd="0" presId="urn:microsoft.com/office/officeart/2005/8/layout/orgChart1"/>
    <dgm:cxn modelId="{C6DCD70E-66BC-43D7-B68F-3EE26A0D7F53}" srcId="{397E4E9E-C498-4B33-94FB-97B42EE7EFC5}" destId="{05B47AAB-CE9C-4A64-9995-0DC8E0E4C962}" srcOrd="1" destOrd="0" parTransId="{67C3891A-A5CE-427B-9563-A4A92575DE99}" sibTransId="{2114955E-1F75-464C-BAED-6179355B8BE4}"/>
    <dgm:cxn modelId="{7D4B4785-08F2-4181-8B2E-B22DD6E74ADB}" type="presOf" srcId="{BF7CD20D-FC90-4DC6-8A55-C0B5AB57BF39}" destId="{941B7F35-9257-489F-AD65-B77389A2560A}" srcOrd="0" destOrd="0" presId="urn:microsoft.com/office/officeart/2005/8/layout/orgChart1"/>
    <dgm:cxn modelId="{799873DB-204E-4B52-A60E-E13BCF861D8A}" srcId="{22E2C380-E93F-402D-A14D-41B0DE3C6B48}" destId="{DDD3A6E5-0ABD-4412-869A-F5582D08D8B9}" srcOrd="0" destOrd="0" parTransId="{BF7CD20D-FC90-4DC6-8A55-C0B5AB57BF39}" sibTransId="{A47557D3-BB95-43ED-B2E1-0471C8135CD9}"/>
    <dgm:cxn modelId="{D31181C0-F53E-4E13-9EFE-E8ED62929D2F}" type="presOf" srcId="{5EDD9869-4272-4F22-A654-43BDDCDA4C33}" destId="{3BAB37F0-3EF3-4041-900F-60B882483725}" srcOrd="0" destOrd="0" presId="urn:microsoft.com/office/officeart/2005/8/layout/orgChart1"/>
    <dgm:cxn modelId="{B54E4B8B-D4EA-4D86-BE1D-D0D7094D36AA}" type="presOf" srcId="{8FD265F2-F09E-4C52-8AEE-FF555B699B62}" destId="{C1EC6A7A-17CA-4580-A66F-F48BADF79302}" srcOrd="0" destOrd="0" presId="urn:microsoft.com/office/officeart/2005/8/layout/orgChart1"/>
    <dgm:cxn modelId="{994B6EC1-9D76-4317-BAC5-B053C8BE8E91}" type="presOf" srcId="{9AAB45C6-6524-4CDF-8B5C-39AD9C77FF67}" destId="{4B5CCF57-239A-4CC6-A7CD-5765D137D229}" srcOrd="0" destOrd="0" presId="urn:microsoft.com/office/officeart/2005/8/layout/orgChart1"/>
    <dgm:cxn modelId="{46EFD460-7C0D-407B-AE74-50A5875E35F3}" type="presOf" srcId="{397E4E9E-C498-4B33-94FB-97B42EE7EFC5}" destId="{4C22550C-B311-4CAA-849C-DB76E1405ABD}" srcOrd="1" destOrd="0" presId="urn:microsoft.com/office/officeart/2005/8/layout/orgChart1"/>
    <dgm:cxn modelId="{8C687296-6D80-41DF-8BB9-126E8007B1C6}" type="presOf" srcId="{67B4F1E0-94C3-4651-A047-F8B1D7FDE991}" destId="{DDF32C14-E676-4863-B9BB-BAAB21ED544A}" srcOrd="0" destOrd="0" presId="urn:microsoft.com/office/officeart/2005/8/layout/orgChart1"/>
    <dgm:cxn modelId="{EF4E4829-76B1-4741-8825-9EDAD4E94B0B}" type="presOf" srcId="{D36DC52E-3621-4D17-9079-F0A1C78D3751}" destId="{D8D31DB9-0B8B-4884-8445-BCEC9EECD32A}" srcOrd="0" destOrd="0" presId="urn:microsoft.com/office/officeart/2005/8/layout/orgChart1"/>
    <dgm:cxn modelId="{971C433E-2D5B-4548-9B65-5BD2AAA79DF2}" type="presOf" srcId="{CDF04ACB-6BE3-4F2A-93AB-2AA4D03C312C}" destId="{2E7B1D73-45ED-4A18-83A0-87D7443E6EF1}" srcOrd="0" destOrd="0" presId="urn:microsoft.com/office/officeart/2005/8/layout/orgChart1"/>
    <dgm:cxn modelId="{F43DD3DE-8948-4A97-B2B7-F6ECDD870371}" srcId="{BB4136F9-CF53-46FB-911C-48C92126698C}" destId="{D7188B22-D499-46C2-91A9-5267E7031A63}" srcOrd="0" destOrd="0" parTransId="{B520B895-0470-4006-B19B-22AE3F936D0D}" sibTransId="{E3ECF33A-13D3-49D3-9979-3E63B2AC742D}"/>
    <dgm:cxn modelId="{C5C53268-6196-46F5-A35C-7CAE7885BC0A}" type="presOf" srcId="{D7188B22-D499-46C2-91A9-5267E7031A63}" destId="{F5460A28-D1DD-486D-B15A-C6C8B39DA71A}" srcOrd="0" destOrd="0" presId="urn:microsoft.com/office/officeart/2005/8/layout/orgChart1"/>
    <dgm:cxn modelId="{E94E757D-2CEB-4D32-9607-1F0534A1871C}" srcId="{22E2C380-E93F-402D-A14D-41B0DE3C6B48}" destId="{9AAB45C6-6524-4CDF-8B5C-39AD9C77FF67}" srcOrd="1" destOrd="0" parTransId="{CB82A0E5-BB6A-4C81-BA9B-CBEACDF86C2B}" sibTransId="{E1FEDE6D-B75F-4585-ADBB-CEC8863C1925}"/>
    <dgm:cxn modelId="{BF6A6DDB-6B0D-43C9-830B-367D9CDD3E04}" type="presOf" srcId="{BB4136F9-CF53-46FB-911C-48C92126698C}" destId="{9305B26A-8A0B-448D-A631-D501141302F8}" srcOrd="1" destOrd="0" presId="urn:microsoft.com/office/officeart/2005/8/layout/orgChart1"/>
    <dgm:cxn modelId="{1D350E86-F5D9-468C-BDFF-C0AED48C8E5D}" srcId="{037D9706-A6AA-4462-8F22-364525EFFF1B}" destId="{327775CD-7D8E-4601-A82F-5DCEBFF5C7AE}" srcOrd="1" destOrd="0" parTransId="{05942CE1-8D16-40D0-8F1A-A98528B1F901}" sibTransId="{F5198AC2-CE3F-421B-9255-44A527E95CBE}"/>
    <dgm:cxn modelId="{72BFC093-1DE9-41DF-9738-166C086AD340}" type="presOf" srcId="{CB82A0E5-BB6A-4C81-BA9B-CBEACDF86C2B}" destId="{00871BF4-BE35-4468-9EA9-EB34EC2F8942}" srcOrd="0" destOrd="0" presId="urn:microsoft.com/office/officeart/2005/8/layout/orgChart1"/>
    <dgm:cxn modelId="{8A4460C6-E83C-47F3-9915-5FA69EC46E13}" type="presOf" srcId="{327775CD-7D8E-4601-A82F-5DCEBFF5C7AE}" destId="{D1CAF9A2-DE19-4B16-B03B-83129326E2FA}" srcOrd="0" destOrd="0" presId="urn:microsoft.com/office/officeart/2005/8/layout/orgChart1"/>
    <dgm:cxn modelId="{9ECDC565-935E-4A96-9C44-831AA182D69C}" type="presOf" srcId="{F4D4CCE8-CE61-459F-9B62-F731347A6B65}" destId="{184DD7C5-62A8-4832-9C07-689609D18A38}" srcOrd="1" destOrd="0" presId="urn:microsoft.com/office/officeart/2005/8/layout/orgChart1"/>
    <dgm:cxn modelId="{E211E495-A04A-4496-94FF-3CDDB62EC5BB}" type="presOf" srcId="{327775CD-7D8E-4601-A82F-5DCEBFF5C7AE}" destId="{6C90898A-6B7D-484A-8D1A-7A773D3B026D}" srcOrd="1" destOrd="0" presId="urn:microsoft.com/office/officeart/2005/8/layout/orgChart1"/>
    <dgm:cxn modelId="{89C60BD8-FE4F-4B70-8FBC-EFA3C7CD8794}" type="presOf" srcId="{037D9706-A6AA-4462-8F22-364525EFFF1B}" destId="{984A05DD-E0A9-4E3E-B7C1-749F2C547605}" srcOrd="1" destOrd="0" presId="urn:microsoft.com/office/officeart/2005/8/layout/orgChart1"/>
    <dgm:cxn modelId="{CE4A3ADD-F609-48BA-887F-DF080CE3AFEF}" type="presOf" srcId="{BB4136F9-CF53-46FB-911C-48C92126698C}" destId="{D333F686-0F82-4248-9322-6728F13FE993}" srcOrd="0" destOrd="0" presId="urn:microsoft.com/office/officeart/2005/8/layout/orgChart1"/>
    <dgm:cxn modelId="{50D550C8-9ED1-42D9-9B82-3F3AA10CF2A8}" srcId="{2ABEF016-5F29-4060-8192-16548D009F17}" destId="{397E4E9E-C498-4B33-94FB-97B42EE7EFC5}" srcOrd="2" destOrd="0" parTransId="{8FD265F2-F09E-4C52-8AEE-FF555B699B62}" sibTransId="{2CE56949-05CB-48F6-9109-5D4D6E9F33B4}"/>
    <dgm:cxn modelId="{891F6AA2-256F-4940-9FDE-1BB92A55FB61}" type="presOf" srcId="{67C3891A-A5CE-427B-9563-A4A92575DE99}" destId="{E2360529-BA24-4F50-A685-425C410936BA}" srcOrd="0" destOrd="0" presId="urn:microsoft.com/office/officeart/2005/8/layout/orgChart1"/>
    <dgm:cxn modelId="{97D4221A-AFE1-4DD7-817F-62CBD0A25E3F}" type="presOf" srcId="{22E2C380-E93F-402D-A14D-41B0DE3C6B48}" destId="{BC59439A-50CF-4396-9843-2A1F841AD6AB}" srcOrd="1" destOrd="0" presId="urn:microsoft.com/office/officeart/2005/8/layout/orgChart1"/>
    <dgm:cxn modelId="{2BE32C0F-99C7-466D-8005-CB74F7D51F58}" type="presOf" srcId="{05B47AAB-CE9C-4A64-9995-0DC8E0E4C962}" destId="{1B89DC2E-BCDA-468D-84EE-DE975B1F8B71}" srcOrd="1" destOrd="0" presId="urn:microsoft.com/office/officeart/2005/8/layout/orgChart1"/>
    <dgm:cxn modelId="{DDD756B2-34A4-49AD-BA9B-40A9B313FF18}" type="presOf" srcId="{05942CE1-8D16-40D0-8F1A-A98528B1F901}" destId="{EC9A5FE0-DEF4-4A37-8496-41DBEE14D4F3}" srcOrd="0" destOrd="0" presId="urn:microsoft.com/office/officeart/2005/8/layout/orgChart1"/>
    <dgm:cxn modelId="{3FD26E64-4E8A-42BE-9099-25B583370E9A}" type="presOf" srcId="{40E39C03-0AAC-4C8E-92C1-AF93B7DBB257}" destId="{05D22317-D254-4C2C-84EC-D5E94DA90527}" srcOrd="1" destOrd="0" presId="urn:microsoft.com/office/officeart/2005/8/layout/orgChart1"/>
    <dgm:cxn modelId="{E91EB055-0337-42AA-A6E8-8B98116C6F15}" type="presOf" srcId="{20B26C8C-E825-4284-AC9C-CA647ECF0A95}" destId="{E1850BE9-FC1C-469C-8FD7-E15F3A9B889C}" srcOrd="1" destOrd="0" presId="urn:microsoft.com/office/officeart/2005/8/layout/orgChart1"/>
    <dgm:cxn modelId="{DD23A89C-D3E8-4FD3-A247-A0A4587113F3}" type="presOf" srcId="{DDD3A6E5-0ABD-4412-869A-F5582D08D8B9}" destId="{FE95E71A-AC86-4A1F-B31A-AB85800409EB}" srcOrd="0" destOrd="0" presId="urn:microsoft.com/office/officeart/2005/8/layout/orgChart1"/>
    <dgm:cxn modelId="{7849A753-D847-4CE1-ACB5-755F8630D2DB}" srcId="{AC57591A-E149-4CBF-B0C1-A245F39491A6}" destId="{BB4136F9-CF53-46FB-911C-48C92126698C}" srcOrd="0" destOrd="0" parTransId="{ABF535EE-AF12-4892-97F9-1D7F99CE9BBC}" sibTransId="{6C13406E-9FB2-4007-925A-17880C4FC2B0}"/>
    <dgm:cxn modelId="{9C63B405-445A-47B1-94DB-9A3FA24BFDB5}" type="presOf" srcId="{46C07215-E436-499F-8BC5-590017C4F4F5}" destId="{51D9950D-D404-45F6-A3FA-19AA04E2DE37}" srcOrd="0" destOrd="0" presId="urn:microsoft.com/office/officeart/2005/8/layout/orgChart1"/>
    <dgm:cxn modelId="{86ADC4E4-73A0-4C0D-87AB-25BD8D3E7865}" type="presOf" srcId="{AC57591A-E149-4CBF-B0C1-A245F39491A6}" destId="{ECC4BE70-5D89-4791-AC2E-5DC525A3EB64}" srcOrd="0" destOrd="0" presId="urn:microsoft.com/office/officeart/2005/8/layout/orgChart1"/>
    <dgm:cxn modelId="{C076F372-7C2A-43AE-B035-A017A092E4FD}" type="presParOf" srcId="{ECC4BE70-5D89-4791-AC2E-5DC525A3EB64}" destId="{D2B3D22C-7107-4B85-B993-455BA97FFAAB}" srcOrd="0" destOrd="0" presId="urn:microsoft.com/office/officeart/2005/8/layout/orgChart1"/>
    <dgm:cxn modelId="{14DDFAD4-69ED-4C1C-B88E-0F3BA9122EF7}" type="presParOf" srcId="{D2B3D22C-7107-4B85-B993-455BA97FFAAB}" destId="{697AD297-C5A5-45B7-8129-F1F8C71F06F5}" srcOrd="0" destOrd="0" presId="urn:microsoft.com/office/officeart/2005/8/layout/orgChart1"/>
    <dgm:cxn modelId="{EA61B21A-B7E5-4857-A15C-4E4454E5A72A}" type="presParOf" srcId="{697AD297-C5A5-45B7-8129-F1F8C71F06F5}" destId="{D333F686-0F82-4248-9322-6728F13FE993}" srcOrd="0" destOrd="0" presId="urn:microsoft.com/office/officeart/2005/8/layout/orgChart1"/>
    <dgm:cxn modelId="{002EBFF5-89E8-404E-8201-31945A9A8BF8}" type="presParOf" srcId="{697AD297-C5A5-45B7-8129-F1F8C71F06F5}" destId="{9305B26A-8A0B-448D-A631-D501141302F8}" srcOrd="1" destOrd="0" presId="urn:microsoft.com/office/officeart/2005/8/layout/orgChart1"/>
    <dgm:cxn modelId="{0BA747F1-0FFD-486E-AB21-A82DF66AF6C9}" type="presParOf" srcId="{D2B3D22C-7107-4B85-B993-455BA97FFAAB}" destId="{80841215-C134-433F-8234-2DB22E2B5FFC}" srcOrd="1" destOrd="0" presId="urn:microsoft.com/office/officeart/2005/8/layout/orgChart1"/>
    <dgm:cxn modelId="{47669743-AAB1-484D-829E-E73B47942A80}" type="presParOf" srcId="{80841215-C134-433F-8234-2DB22E2B5FFC}" destId="{F7184903-230E-4758-A2DB-7C69AE11FCFE}" srcOrd="0" destOrd="0" presId="urn:microsoft.com/office/officeart/2005/8/layout/orgChart1"/>
    <dgm:cxn modelId="{8C681572-235A-42E8-8D88-4C5C9CAD6B85}" type="presParOf" srcId="{80841215-C134-433F-8234-2DB22E2B5FFC}" destId="{280DD1BE-C1C2-46C3-B23A-B25961E333C5}" srcOrd="1" destOrd="0" presId="urn:microsoft.com/office/officeart/2005/8/layout/orgChart1"/>
    <dgm:cxn modelId="{B124756B-45A3-49EB-96CC-D0C1C26144DA}" type="presParOf" srcId="{280DD1BE-C1C2-46C3-B23A-B25961E333C5}" destId="{4A8D927C-82E0-4ABF-A81D-6DC85134B57F}" srcOrd="0" destOrd="0" presId="urn:microsoft.com/office/officeart/2005/8/layout/orgChart1"/>
    <dgm:cxn modelId="{E43C291A-27E8-4AE5-AA6A-EDE3A3C530D0}" type="presParOf" srcId="{4A8D927C-82E0-4ABF-A81D-6DC85134B57F}" destId="{F5460A28-D1DD-486D-B15A-C6C8B39DA71A}" srcOrd="0" destOrd="0" presId="urn:microsoft.com/office/officeart/2005/8/layout/orgChart1"/>
    <dgm:cxn modelId="{C36007FF-5AA7-4468-8DFA-036B25A8EF1B}" type="presParOf" srcId="{4A8D927C-82E0-4ABF-A81D-6DC85134B57F}" destId="{19BF5CF2-71AF-49A0-93D5-9758F7677175}" srcOrd="1" destOrd="0" presId="urn:microsoft.com/office/officeart/2005/8/layout/orgChart1"/>
    <dgm:cxn modelId="{397C668D-EF7E-4A69-969C-DDE53027CA31}" type="presParOf" srcId="{280DD1BE-C1C2-46C3-B23A-B25961E333C5}" destId="{09C6C1AA-F32D-4FB2-B239-BA5C668C1D3F}" srcOrd="1" destOrd="0" presId="urn:microsoft.com/office/officeart/2005/8/layout/orgChart1"/>
    <dgm:cxn modelId="{2D0F0B3E-857B-4228-9CC8-4714B0B07944}" type="presParOf" srcId="{09C6C1AA-F32D-4FB2-B239-BA5C668C1D3F}" destId="{D48697FC-7950-489E-959C-FA7BFF848FD1}" srcOrd="0" destOrd="0" presId="urn:microsoft.com/office/officeart/2005/8/layout/orgChart1"/>
    <dgm:cxn modelId="{2E7A7AE9-C418-485A-9902-5728C07CBA14}" type="presParOf" srcId="{09C6C1AA-F32D-4FB2-B239-BA5C668C1D3F}" destId="{A0E8968F-281A-4293-BBC7-0E7943C55D6E}" srcOrd="1" destOrd="0" presId="urn:microsoft.com/office/officeart/2005/8/layout/orgChart1"/>
    <dgm:cxn modelId="{ED02A49D-8726-4AA0-94E3-0DF5A9EDCFEE}" type="presParOf" srcId="{A0E8968F-281A-4293-BBC7-0E7943C55D6E}" destId="{77F2FC54-6338-4C3A-ABF7-BF323178D95E}" srcOrd="0" destOrd="0" presId="urn:microsoft.com/office/officeart/2005/8/layout/orgChart1"/>
    <dgm:cxn modelId="{802A2443-DA0D-4E4F-B05F-908A128D8D95}" type="presParOf" srcId="{77F2FC54-6338-4C3A-ABF7-BF323178D95E}" destId="{B8D38238-893F-462D-994C-D96189F341FA}" srcOrd="0" destOrd="0" presId="urn:microsoft.com/office/officeart/2005/8/layout/orgChart1"/>
    <dgm:cxn modelId="{2120FAD5-E219-4C4F-8024-456C1E3FC93B}" type="presParOf" srcId="{77F2FC54-6338-4C3A-ABF7-BF323178D95E}" destId="{984A05DD-E0A9-4E3E-B7C1-749F2C547605}" srcOrd="1" destOrd="0" presId="urn:microsoft.com/office/officeart/2005/8/layout/orgChart1"/>
    <dgm:cxn modelId="{E1B1A30B-850A-454B-92A1-588013F59FAE}" type="presParOf" srcId="{A0E8968F-281A-4293-BBC7-0E7943C55D6E}" destId="{4E00318E-F85C-4777-B127-62CC00247E42}" srcOrd="1" destOrd="0" presId="urn:microsoft.com/office/officeart/2005/8/layout/orgChart1"/>
    <dgm:cxn modelId="{DD08FC69-B334-4026-8A56-01311D2839D8}" type="presParOf" srcId="{4E00318E-F85C-4777-B127-62CC00247E42}" destId="{3BAB37F0-3EF3-4041-900F-60B882483725}" srcOrd="0" destOrd="0" presId="urn:microsoft.com/office/officeart/2005/8/layout/orgChart1"/>
    <dgm:cxn modelId="{8988580E-4EDB-4A78-9F6C-EAEF567A2A9E}" type="presParOf" srcId="{4E00318E-F85C-4777-B127-62CC00247E42}" destId="{79940917-D92C-45B8-BA44-46F6C5938773}" srcOrd="1" destOrd="0" presId="urn:microsoft.com/office/officeart/2005/8/layout/orgChart1"/>
    <dgm:cxn modelId="{9FB27FBA-7347-4B78-B117-45C0512152F3}" type="presParOf" srcId="{79940917-D92C-45B8-BA44-46F6C5938773}" destId="{16868699-F52B-4A70-8D1E-4D75E329337E}" srcOrd="0" destOrd="0" presId="urn:microsoft.com/office/officeart/2005/8/layout/orgChart1"/>
    <dgm:cxn modelId="{A1132938-F7E4-4B1F-8213-BE856B1A59D0}" type="presParOf" srcId="{16868699-F52B-4A70-8D1E-4D75E329337E}" destId="{F958F053-E72C-4AF2-A195-E834B031E79F}" srcOrd="0" destOrd="0" presId="urn:microsoft.com/office/officeart/2005/8/layout/orgChart1"/>
    <dgm:cxn modelId="{0D42FB35-97B5-4109-9971-239BB3A46014}" type="presParOf" srcId="{16868699-F52B-4A70-8D1E-4D75E329337E}" destId="{184DD7C5-62A8-4832-9C07-689609D18A38}" srcOrd="1" destOrd="0" presId="urn:microsoft.com/office/officeart/2005/8/layout/orgChart1"/>
    <dgm:cxn modelId="{2898B598-0A58-495E-A937-B568EA4A0586}" type="presParOf" srcId="{79940917-D92C-45B8-BA44-46F6C5938773}" destId="{46935036-9930-40AD-928E-3E7638689E54}" srcOrd="1" destOrd="0" presId="urn:microsoft.com/office/officeart/2005/8/layout/orgChart1"/>
    <dgm:cxn modelId="{A75E2351-0D14-4882-85B4-5776003F52D6}" type="presParOf" srcId="{79940917-D92C-45B8-BA44-46F6C5938773}" destId="{26959A8B-BF25-419C-BB8B-38827AA83E10}" srcOrd="2" destOrd="0" presId="urn:microsoft.com/office/officeart/2005/8/layout/orgChart1"/>
    <dgm:cxn modelId="{AF61ABDA-7A8F-4F96-ADD0-A063B47EFA02}" type="presParOf" srcId="{4E00318E-F85C-4777-B127-62CC00247E42}" destId="{EC9A5FE0-DEF4-4A37-8496-41DBEE14D4F3}" srcOrd="2" destOrd="0" presId="urn:microsoft.com/office/officeart/2005/8/layout/orgChart1"/>
    <dgm:cxn modelId="{425DEC0F-DBFA-4277-90F4-F999EA257D07}" type="presParOf" srcId="{4E00318E-F85C-4777-B127-62CC00247E42}" destId="{3AFDACB3-1624-476E-8374-BE022433EAB7}" srcOrd="3" destOrd="0" presId="urn:microsoft.com/office/officeart/2005/8/layout/orgChart1"/>
    <dgm:cxn modelId="{2A779E06-EBB8-4292-95F7-38A2ECB44B48}" type="presParOf" srcId="{3AFDACB3-1624-476E-8374-BE022433EAB7}" destId="{54B08F04-6476-4EAC-A46F-14170CD9B8EF}" srcOrd="0" destOrd="0" presId="urn:microsoft.com/office/officeart/2005/8/layout/orgChart1"/>
    <dgm:cxn modelId="{55132D57-FED7-4FB0-BB89-72FE4871610D}" type="presParOf" srcId="{54B08F04-6476-4EAC-A46F-14170CD9B8EF}" destId="{D1CAF9A2-DE19-4B16-B03B-83129326E2FA}" srcOrd="0" destOrd="0" presId="urn:microsoft.com/office/officeart/2005/8/layout/orgChart1"/>
    <dgm:cxn modelId="{CEBD0428-1370-4335-BB2C-9A13BA038706}" type="presParOf" srcId="{54B08F04-6476-4EAC-A46F-14170CD9B8EF}" destId="{6C90898A-6B7D-484A-8D1A-7A773D3B026D}" srcOrd="1" destOrd="0" presId="urn:microsoft.com/office/officeart/2005/8/layout/orgChart1"/>
    <dgm:cxn modelId="{7B424882-831E-4763-9FEF-311A9AEE57CF}" type="presParOf" srcId="{3AFDACB3-1624-476E-8374-BE022433EAB7}" destId="{200900BC-9329-4E04-8DE7-C92E4BC27173}" srcOrd="1" destOrd="0" presId="urn:microsoft.com/office/officeart/2005/8/layout/orgChart1"/>
    <dgm:cxn modelId="{5D28BAD3-75F2-4BFA-A417-70F65F659068}" type="presParOf" srcId="{3AFDACB3-1624-476E-8374-BE022433EAB7}" destId="{26D94AF3-C258-41BC-A73C-601D2F00D106}" srcOrd="2" destOrd="0" presId="urn:microsoft.com/office/officeart/2005/8/layout/orgChart1"/>
    <dgm:cxn modelId="{67581BC6-5285-4279-B870-1757CF050DB0}" type="presParOf" srcId="{A0E8968F-281A-4293-BBC7-0E7943C55D6E}" destId="{9EC26AE7-5E69-418C-A33A-6B46C241AE87}" srcOrd="2" destOrd="0" presId="urn:microsoft.com/office/officeart/2005/8/layout/orgChart1"/>
    <dgm:cxn modelId="{5D8482A2-A90A-44C0-9713-74E455D73753}" type="presParOf" srcId="{09C6C1AA-F32D-4FB2-B239-BA5C668C1D3F}" destId="{51D9950D-D404-45F6-A3FA-19AA04E2DE37}" srcOrd="2" destOrd="0" presId="urn:microsoft.com/office/officeart/2005/8/layout/orgChart1"/>
    <dgm:cxn modelId="{3136DA48-AF6B-4D27-829E-049150CB1231}" type="presParOf" srcId="{09C6C1AA-F32D-4FB2-B239-BA5C668C1D3F}" destId="{C03CD053-C465-47E3-9E8B-FE44051A246B}" srcOrd="3" destOrd="0" presId="urn:microsoft.com/office/officeart/2005/8/layout/orgChart1"/>
    <dgm:cxn modelId="{A0E3132D-B41A-4F75-89C8-F5427216E910}" type="presParOf" srcId="{C03CD053-C465-47E3-9E8B-FE44051A246B}" destId="{D2E212C0-180F-44FE-AD86-08CD62CFDFD4}" srcOrd="0" destOrd="0" presId="urn:microsoft.com/office/officeart/2005/8/layout/orgChart1"/>
    <dgm:cxn modelId="{01DE863C-4712-4D36-B602-B037C530CAF1}" type="presParOf" srcId="{D2E212C0-180F-44FE-AD86-08CD62CFDFD4}" destId="{6B60ACC6-58E6-468F-989A-DEB8F0941086}" srcOrd="0" destOrd="0" presId="urn:microsoft.com/office/officeart/2005/8/layout/orgChart1"/>
    <dgm:cxn modelId="{71F9FDA3-42C1-4DD3-97B0-FEF1CA666BDF}" type="presParOf" srcId="{D2E212C0-180F-44FE-AD86-08CD62CFDFD4}" destId="{18FC37CC-2C4D-488C-B12C-89BB368B653E}" srcOrd="1" destOrd="0" presId="urn:microsoft.com/office/officeart/2005/8/layout/orgChart1"/>
    <dgm:cxn modelId="{7CA0A651-5FA3-4700-9D18-EE27530DF58C}" type="presParOf" srcId="{C03CD053-C465-47E3-9E8B-FE44051A246B}" destId="{0B2DEF25-19B8-4F22-AC30-35462EB31144}" srcOrd="1" destOrd="0" presId="urn:microsoft.com/office/officeart/2005/8/layout/orgChart1"/>
    <dgm:cxn modelId="{383D8E82-2F16-4AC6-A7B7-7BF9513074AF}" type="presParOf" srcId="{0B2DEF25-19B8-4F22-AC30-35462EB31144}" destId="{62A1027F-5797-4B2E-9625-52A677A1E639}" srcOrd="0" destOrd="0" presId="urn:microsoft.com/office/officeart/2005/8/layout/orgChart1"/>
    <dgm:cxn modelId="{75D6196C-7779-4681-BF9A-EAD6B5F9AAE3}" type="presParOf" srcId="{0B2DEF25-19B8-4F22-AC30-35462EB31144}" destId="{DD231D4C-3AB2-4844-95C2-81C39E121471}" srcOrd="1" destOrd="0" presId="urn:microsoft.com/office/officeart/2005/8/layout/orgChart1"/>
    <dgm:cxn modelId="{E72F51CA-453B-4334-86B4-5ECCF9A9AEBB}" type="presParOf" srcId="{DD231D4C-3AB2-4844-95C2-81C39E121471}" destId="{6E186FE3-ABB7-4D8D-917E-984B48AFF1EF}" srcOrd="0" destOrd="0" presId="urn:microsoft.com/office/officeart/2005/8/layout/orgChart1"/>
    <dgm:cxn modelId="{9A742427-3976-4D99-B487-CFD51E758C6B}" type="presParOf" srcId="{6E186FE3-ABB7-4D8D-917E-984B48AFF1EF}" destId="{BC7A73ED-BFAB-467C-8722-3CEC97CECEA1}" srcOrd="0" destOrd="0" presId="urn:microsoft.com/office/officeart/2005/8/layout/orgChart1"/>
    <dgm:cxn modelId="{AAF04FF0-8A57-4B64-ABC8-94A4EF3A9E5B}" type="presParOf" srcId="{6E186FE3-ABB7-4D8D-917E-984B48AFF1EF}" destId="{DBB2A4D6-898E-44D5-A0BC-D071A74FEAB6}" srcOrd="1" destOrd="0" presId="urn:microsoft.com/office/officeart/2005/8/layout/orgChart1"/>
    <dgm:cxn modelId="{88389292-BC21-48E3-8CC5-FB94C3B6C594}" type="presParOf" srcId="{DD231D4C-3AB2-4844-95C2-81C39E121471}" destId="{CA13E53A-4DFE-46F8-AF7F-EC6B2B9F3483}" srcOrd="1" destOrd="0" presId="urn:microsoft.com/office/officeart/2005/8/layout/orgChart1"/>
    <dgm:cxn modelId="{3F9B447B-32F2-4E4C-97A0-443508554F31}" type="presParOf" srcId="{DD231D4C-3AB2-4844-95C2-81C39E121471}" destId="{649678D0-31AB-43B2-B8C0-10E33EC0FF6B}" srcOrd="2" destOrd="0" presId="urn:microsoft.com/office/officeart/2005/8/layout/orgChart1"/>
    <dgm:cxn modelId="{D55065F6-A80E-4D82-8310-5BD692545518}" type="presParOf" srcId="{0B2DEF25-19B8-4F22-AC30-35462EB31144}" destId="{DDF32C14-E676-4863-B9BB-BAAB21ED544A}" srcOrd="2" destOrd="0" presId="urn:microsoft.com/office/officeart/2005/8/layout/orgChart1"/>
    <dgm:cxn modelId="{1F12D139-D223-4842-9AC7-A18E3198BA86}" type="presParOf" srcId="{0B2DEF25-19B8-4F22-AC30-35462EB31144}" destId="{4865FD16-F8D0-4E7D-B1D9-D90784301A05}" srcOrd="3" destOrd="0" presId="urn:microsoft.com/office/officeart/2005/8/layout/orgChart1"/>
    <dgm:cxn modelId="{64D64EED-DBF1-4926-BC81-1A26C5122E16}" type="presParOf" srcId="{4865FD16-F8D0-4E7D-B1D9-D90784301A05}" destId="{3D52E903-6F71-40A5-B63F-E8C73CF6AC67}" srcOrd="0" destOrd="0" presId="urn:microsoft.com/office/officeart/2005/8/layout/orgChart1"/>
    <dgm:cxn modelId="{2B313391-1028-4661-86C5-51786A8E08CD}" type="presParOf" srcId="{3D52E903-6F71-40A5-B63F-E8C73CF6AC67}" destId="{AD0ACEC1-88F2-496C-915D-6CEA3475B25A}" srcOrd="0" destOrd="0" presId="urn:microsoft.com/office/officeart/2005/8/layout/orgChart1"/>
    <dgm:cxn modelId="{0423A6F4-21AA-4FBC-B436-B288AEA044FF}" type="presParOf" srcId="{3D52E903-6F71-40A5-B63F-E8C73CF6AC67}" destId="{E1850BE9-FC1C-469C-8FD7-E15F3A9B889C}" srcOrd="1" destOrd="0" presId="urn:microsoft.com/office/officeart/2005/8/layout/orgChart1"/>
    <dgm:cxn modelId="{0130832A-75C6-4941-85B7-908D6F6DCFBA}" type="presParOf" srcId="{4865FD16-F8D0-4E7D-B1D9-D90784301A05}" destId="{7C5904EC-03CA-4EE6-9664-9EB3AD925861}" srcOrd="1" destOrd="0" presId="urn:microsoft.com/office/officeart/2005/8/layout/orgChart1"/>
    <dgm:cxn modelId="{B5939B02-4680-4F7C-A234-F57A7668E91C}" type="presParOf" srcId="{4865FD16-F8D0-4E7D-B1D9-D90784301A05}" destId="{9CAFA307-2A21-48C2-88B9-4016F3222E64}" srcOrd="2" destOrd="0" presId="urn:microsoft.com/office/officeart/2005/8/layout/orgChart1"/>
    <dgm:cxn modelId="{608AE1F5-ACD8-421C-90F7-D7C9181D901D}" type="presParOf" srcId="{0B2DEF25-19B8-4F22-AC30-35462EB31144}" destId="{C1EC6A7A-17CA-4580-A66F-F48BADF79302}" srcOrd="4" destOrd="0" presId="urn:microsoft.com/office/officeart/2005/8/layout/orgChart1"/>
    <dgm:cxn modelId="{514E55E5-D37A-4974-8966-0AA6DC07992D}" type="presParOf" srcId="{0B2DEF25-19B8-4F22-AC30-35462EB31144}" destId="{49FC3553-BAA0-45BA-A42D-8F505338F20D}" srcOrd="5" destOrd="0" presId="urn:microsoft.com/office/officeart/2005/8/layout/orgChart1"/>
    <dgm:cxn modelId="{55C55253-1AF6-4DA4-B365-DA2115FF988F}" type="presParOf" srcId="{49FC3553-BAA0-45BA-A42D-8F505338F20D}" destId="{5B01D813-290D-426D-BD56-58B3BC21D05B}" srcOrd="0" destOrd="0" presId="urn:microsoft.com/office/officeart/2005/8/layout/orgChart1"/>
    <dgm:cxn modelId="{E2304EAD-9FDB-4B2D-8DC4-B8F5E16D9660}" type="presParOf" srcId="{5B01D813-290D-426D-BD56-58B3BC21D05B}" destId="{84F56BDE-47FA-4A07-AEBA-9C4E19B0692A}" srcOrd="0" destOrd="0" presId="urn:microsoft.com/office/officeart/2005/8/layout/orgChart1"/>
    <dgm:cxn modelId="{2352322C-DF7B-418A-B298-5E2351D0DD32}" type="presParOf" srcId="{5B01D813-290D-426D-BD56-58B3BC21D05B}" destId="{4C22550C-B311-4CAA-849C-DB76E1405ABD}" srcOrd="1" destOrd="0" presId="urn:microsoft.com/office/officeart/2005/8/layout/orgChart1"/>
    <dgm:cxn modelId="{33AA7AB0-DE0E-49A5-9DA1-0913C2627F86}" type="presParOf" srcId="{49FC3553-BAA0-45BA-A42D-8F505338F20D}" destId="{3640FC6B-27AB-4AD1-9A0F-4AB9565335C0}" srcOrd="1" destOrd="0" presId="urn:microsoft.com/office/officeart/2005/8/layout/orgChart1"/>
    <dgm:cxn modelId="{96AED8FD-76AB-493B-B8E8-1B75CE9A519E}" type="presParOf" srcId="{3640FC6B-27AB-4AD1-9A0F-4AB9565335C0}" destId="{2E7B1D73-45ED-4A18-83A0-87D7443E6EF1}" srcOrd="0" destOrd="0" presId="urn:microsoft.com/office/officeart/2005/8/layout/orgChart1"/>
    <dgm:cxn modelId="{6AE874A5-D917-4F21-8B79-638CC60D51A5}" type="presParOf" srcId="{3640FC6B-27AB-4AD1-9A0F-4AB9565335C0}" destId="{BAF41206-AB61-4D25-8F90-2CE10F9D3381}" srcOrd="1" destOrd="0" presId="urn:microsoft.com/office/officeart/2005/8/layout/orgChart1"/>
    <dgm:cxn modelId="{77E3C578-99FB-4A04-98EB-E9660A28F5C4}" type="presParOf" srcId="{BAF41206-AB61-4D25-8F90-2CE10F9D3381}" destId="{31A824B3-86E0-44D7-BFAD-869B90E9B711}" srcOrd="0" destOrd="0" presId="urn:microsoft.com/office/officeart/2005/8/layout/orgChart1"/>
    <dgm:cxn modelId="{5AB96C0E-C05A-48D2-A933-33E9B03EC08C}" type="presParOf" srcId="{31A824B3-86E0-44D7-BFAD-869B90E9B711}" destId="{59CFD736-7F84-40F6-B373-E1693AD4A39F}" srcOrd="0" destOrd="0" presId="urn:microsoft.com/office/officeart/2005/8/layout/orgChart1"/>
    <dgm:cxn modelId="{EA33E0B5-D2A3-41E2-8BFC-1740EEC9191B}" type="presParOf" srcId="{31A824B3-86E0-44D7-BFAD-869B90E9B711}" destId="{05D22317-D254-4C2C-84EC-D5E94DA90527}" srcOrd="1" destOrd="0" presId="urn:microsoft.com/office/officeart/2005/8/layout/orgChart1"/>
    <dgm:cxn modelId="{C393D5F6-60CE-433A-BFF4-51D0C7E8AB36}" type="presParOf" srcId="{BAF41206-AB61-4D25-8F90-2CE10F9D3381}" destId="{B22F0D56-D896-4095-8684-A629B992B5C6}" srcOrd="1" destOrd="0" presId="urn:microsoft.com/office/officeart/2005/8/layout/orgChart1"/>
    <dgm:cxn modelId="{B384EC44-4C0B-4177-B626-39CC3F8D05FD}" type="presParOf" srcId="{BAF41206-AB61-4D25-8F90-2CE10F9D3381}" destId="{BCCC9E98-FC50-4C7D-97AE-8CB425A733F5}" srcOrd="2" destOrd="0" presId="urn:microsoft.com/office/officeart/2005/8/layout/orgChart1"/>
    <dgm:cxn modelId="{A71972D1-AA16-49E4-B89F-80F303834DCD}" type="presParOf" srcId="{3640FC6B-27AB-4AD1-9A0F-4AB9565335C0}" destId="{E2360529-BA24-4F50-A685-425C410936BA}" srcOrd="2" destOrd="0" presId="urn:microsoft.com/office/officeart/2005/8/layout/orgChart1"/>
    <dgm:cxn modelId="{36CE9277-678E-43DE-9BF4-4666D66B52B4}" type="presParOf" srcId="{3640FC6B-27AB-4AD1-9A0F-4AB9565335C0}" destId="{3FAC9838-70B0-4191-B1D3-D085DD43D3A6}" srcOrd="3" destOrd="0" presId="urn:microsoft.com/office/officeart/2005/8/layout/orgChart1"/>
    <dgm:cxn modelId="{70F7B0BF-DD0A-4B10-A32D-AAB0D83F86BE}" type="presParOf" srcId="{3FAC9838-70B0-4191-B1D3-D085DD43D3A6}" destId="{9C93F731-4B8B-498E-B7BC-BC4A280955C0}" srcOrd="0" destOrd="0" presId="urn:microsoft.com/office/officeart/2005/8/layout/orgChart1"/>
    <dgm:cxn modelId="{1C42CB60-FDD3-4DC0-A169-7466CF270D21}" type="presParOf" srcId="{9C93F731-4B8B-498E-B7BC-BC4A280955C0}" destId="{94175408-D9B4-4FD5-9D71-26933136711D}" srcOrd="0" destOrd="0" presId="urn:microsoft.com/office/officeart/2005/8/layout/orgChart1"/>
    <dgm:cxn modelId="{F8FFD0E2-2AEB-43D5-AC1A-ABA9AB1B4B71}" type="presParOf" srcId="{9C93F731-4B8B-498E-B7BC-BC4A280955C0}" destId="{1B89DC2E-BCDA-468D-84EE-DE975B1F8B71}" srcOrd="1" destOrd="0" presId="urn:microsoft.com/office/officeart/2005/8/layout/orgChart1"/>
    <dgm:cxn modelId="{DB7087E7-6184-4D47-B374-19276E95A1C6}" type="presParOf" srcId="{3FAC9838-70B0-4191-B1D3-D085DD43D3A6}" destId="{A661BF31-C6BC-4E98-88EB-329D4C12DC6B}" srcOrd="1" destOrd="0" presId="urn:microsoft.com/office/officeart/2005/8/layout/orgChart1"/>
    <dgm:cxn modelId="{4AF4AC4A-27E2-4885-B660-FA17203E5DDD}" type="presParOf" srcId="{3FAC9838-70B0-4191-B1D3-D085DD43D3A6}" destId="{4E281D4E-B88C-4169-898D-BFD6AB36AC71}" srcOrd="2" destOrd="0" presId="urn:microsoft.com/office/officeart/2005/8/layout/orgChart1"/>
    <dgm:cxn modelId="{BC2E6643-D8AC-412C-903A-8F9BB5CCBFD1}" type="presParOf" srcId="{49FC3553-BAA0-45BA-A42D-8F505338F20D}" destId="{6C35E9A9-E65B-42D8-8724-AAEC95CF960E}" srcOrd="2" destOrd="0" presId="urn:microsoft.com/office/officeart/2005/8/layout/orgChart1"/>
    <dgm:cxn modelId="{CB70FBBE-82EE-4B42-8897-5832B099C213}" type="presParOf" srcId="{C03CD053-C465-47E3-9E8B-FE44051A246B}" destId="{5F3BA0DD-ABB2-4728-9383-9D82941590CC}" srcOrd="2" destOrd="0" presId="urn:microsoft.com/office/officeart/2005/8/layout/orgChart1"/>
    <dgm:cxn modelId="{0316FB03-6A1C-4183-9426-3DE6746579E5}" type="presParOf" srcId="{09C6C1AA-F32D-4FB2-B239-BA5C668C1D3F}" destId="{D8D31DB9-0B8B-4884-8445-BCEC9EECD32A}" srcOrd="4" destOrd="0" presId="urn:microsoft.com/office/officeart/2005/8/layout/orgChart1"/>
    <dgm:cxn modelId="{4948EA8C-225F-4A16-9DE0-0AEADC707B18}" type="presParOf" srcId="{09C6C1AA-F32D-4FB2-B239-BA5C668C1D3F}" destId="{AD35D856-EA68-4F10-8AB3-87391DE1625E}" srcOrd="5" destOrd="0" presId="urn:microsoft.com/office/officeart/2005/8/layout/orgChart1"/>
    <dgm:cxn modelId="{58703457-0CE5-454E-8745-60684567357C}" type="presParOf" srcId="{AD35D856-EA68-4F10-8AB3-87391DE1625E}" destId="{975DDF2C-87AE-415D-ACDD-2719CAD579D9}" srcOrd="0" destOrd="0" presId="urn:microsoft.com/office/officeart/2005/8/layout/orgChart1"/>
    <dgm:cxn modelId="{179B1FB8-6D5B-4AFC-B551-D34C28C2CF59}" type="presParOf" srcId="{975DDF2C-87AE-415D-ACDD-2719CAD579D9}" destId="{161C5CD5-3192-4AD9-8800-543D3ED2BCF0}" srcOrd="0" destOrd="0" presId="urn:microsoft.com/office/officeart/2005/8/layout/orgChart1"/>
    <dgm:cxn modelId="{861593E8-3D6F-437C-B384-978BFF537C1F}" type="presParOf" srcId="{975DDF2C-87AE-415D-ACDD-2719CAD579D9}" destId="{BC59439A-50CF-4396-9843-2A1F841AD6AB}" srcOrd="1" destOrd="0" presId="urn:microsoft.com/office/officeart/2005/8/layout/orgChart1"/>
    <dgm:cxn modelId="{2537CC04-7E5B-4893-BD90-144D876484A6}" type="presParOf" srcId="{AD35D856-EA68-4F10-8AB3-87391DE1625E}" destId="{DF5EFF94-9765-42B3-9E02-7F48973BC294}" srcOrd="1" destOrd="0" presId="urn:microsoft.com/office/officeart/2005/8/layout/orgChart1"/>
    <dgm:cxn modelId="{C7FB98E1-2AED-4020-9BDC-C7F9F6002CCB}" type="presParOf" srcId="{DF5EFF94-9765-42B3-9E02-7F48973BC294}" destId="{941B7F35-9257-489F-AD65-B77389A2560A}" srcOrd="0" destOrd="0" presId="urn:microsoft.com/office/officeart/2005/8/layout/orgChart1"/>
    <dgm:cxn modelId="{5A50F422-BE84-4AAA-8EA5-5D3D29D08F3A}" type="presParOf" srcId="{DF5EFF94-9765-42B3-9E02-7F48973BC294}" destId="{E2C78B95-3C99-4285-AFE6-BADE6097DE00}" srcOrd="1" destOrd="0" presId="urn:microsoft.com/office/officeart/2005/8/layout/orgChart1"/>
    <dgm:cxn modelId="{53642174-96ED-4284-AC12-7FE75C6DC5E1}" type="presParOf" srcId="{E2C78B95-3C99-4285-AFE6-BADE6097DE00}" destId="{6D87236D-BB1B-4295-A915-96BF4B899F59}" srcOrd="0" destOrd="0" presId="urn:microsoft.com/office/officeart/2005/8/layout/orgChart1"/>
    <dgm:cxn modelId="{6C19A98C-E997-4DCF-9A60-C3CE5F98D1AE}" type="presParOf" srcId="{6D87236D-BB1B-4295-A915-96BF4B899F59}" destId="{FE95E71A-AC86-4A1F-B31A-AB85800409EB}" srcOrd="0" destOrd="0" presId="urn:microsoft.com/office/officeart/2005/8/layout/orgChart1"/>
    <dgm:cxn modelId="{DE2A2CA0-21CA-42D7-942C-FBC2BBFBAD58}" type="presParOf" srcId="{6D87236D-BB1B-4295-A915-96BF4B899F59}" destId="{17F2D7B3-4842-40AA-8CC8-660EA586F370}" srcOrd="1" destOrd="0" presId="urn:microsoft.com/office/officeart/2005/8/layout/orgChart1"/>
    <dgm:cxn modelId="{3AD8FDE9-C459-4444-906E-2E47CC9A9E12}" type="presParOf" srcId="{E2C78B95-3C99-4285-AFE6-BADE6097DE00}" destId="{0138E187-B926-4299-8B9A-52A58913C7C4}" srcOrd="1" destOrd="0" presId="urn:microsoft.com/office/officeart/2005/8/layout/orgChart1"/>
    <dgm:cxn modelId="{C5C3A537-9816-4885-93B5-32ECDAE728B1}" type="presParOf" srcId="{E2C78B95-3C99-4285-AFE6-BADE6097DE00}" destId="{26214C8B-FF44-4E1F-8D50-6556AE854A69}" srcOrd="2" destOrd="0" presId="urn:microsoft.com/office/officeart/2005/8/layout/orgChart1"/>
    <dgm:cxn modelId="{10CF4559-6AED-4416-AC09-619B89987585}" type="presParOf" srcId="{DF5EFF94-9765-42B3-9E02-7F48973BC294}" destId="{00871BF4-BE35-4468-9EA9-EB34EC2F8942}" srcOrd="2" destOrd="0" presId="urn:microsoft.com/office/officeart/2005/8/layout/orgChart1"/>
    <dgm:cxn modelId="{D02D3F58-A1E7-451A-998D-F67F035A8A1D}" type="presParOf" srcId="{DF5EFF94-9765-42B3-9E02-7F48973BC294}" destId="{82DB72A4-61C1-42E6-91A2-FD410A1BA41F}" srcOrd="3" destOrd="0" presId="urn:microsoft.com/office/officeart/2005/8/layout/orgChart1"/>
    <dgm:cxn modelId="{25F2B96C-EA0F-4561-8DF7-B2E9395CE209}" type="presParOf" srcId="{82DB72A4-61C1-42E6-91A2-FD410A1BA41F}" destId="{2A0AF146-F64B-4DBC-B1EC-45B06B407523}" srcOrd="0" destOrd="0" presId="urn:microsoft.com/office/officeart/2005/8/layout/orgChart1"/>
    <dgm:cxn modelId="{CF9F0B56-3E08-4426-BC26-91B782D2658A}" type="presParOf" srcId="{2A0AF146-F64B-4DBC-B1EC-45B06B407523}" destId="{4B5CCF57-239A-4CC6-A7CD-5765D137D229}" srcOrd="0" destOrd="0" presId="urn:microsoft.com/office/officeart/2005/8/layout/orgChart1"/>
    <dgm:cxn modelId="{347BCAAA-E37A-4F81-9E4F-7B5D402E398F}" type="presParOf" srcId="{2A0AF146-F64B-4DBC-B1EC-45B06B407523}" destId="{863B3386-04EB-41F2-BA7A-A5DF23F25381}" srcOrd="1" destOrd="0" presId="urn:microsoft.com/office/officeart/2005/8/layout/orgChart1"/>
    <dgm:cxn modelId="{E42457DE-E2E9-42C8-85AD-E2B937A64E8D}" type="presParOf" srcId="{82DB72A4-61C1-42E6-91A2-FD410A1BA41F}" destId="{4114B482-64E3-49C2-8361-1F54EEB58DC1}" srcOrd="1" destOrd="0" presId="urn:microsoft.com/office/officeart/2005/8/layout/orgChart1"/>
    <dgm:cxn modelId="{AA909BE1-E377-4B16-BF34-C31E7863D2C1}" type="presParOf" srcId="{82DB72A4-61C1-42E6-91A2-FD410A1BA41F}" destId="{1EFDA7C0-4952-4EFF-80F3-65339BAD1182}" srcOrd="2" destOrd="0" presId="urn:microsoft.com/office/officeart/2005/8/layout/orgChart1"/>
    <dgm:cxn modelId="{E0622363-28CD-4E72-ADB3-D7F2F6A94CB8}" type="presParOf" srcId="{AD35D856-EA68-4F10-8AB3-87391DE1625E}" destId="{4083A4F6-EE6D-4988-B572-47BD1DC7FBA4}" srcOrd="2" destOrd="0" presId="urn:microsoft.com/office/officeart/2005/8/layout/orgChart1"/>
    <dgm:cxn modelId="{D463D3A5-006C-4D48-9448-A6A768C9104E}" type="presParOf" srcId="{280DD1BE-C1C2-46C3-B23A-B25961E333C5}" destId="{2084F68A-39C9-4C2A-8581-EDC4F406E7F1}" srcOrd="2" destOrd="0" presId="urn:microsoft.com/office/officeart/2005/8/layout/orgChart1"/>
    <dgm:cxn modelId="{433726CC-807A-436C-9834-661FC5369AAC}" type="presParOf" srcId="{D2B3D22C-7107-4B85-B993-455BA97FFAAB}" destId="{538BA7FF-23E2-456B-89BD-B08289424623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87438-597D-4623-A74F-A58F1CD8AF5A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24686-95BC-4EFF-A43D-2A4ABDBC2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fld id="{14586E2A-53CE-45A4-8D9A-501C3238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ssion 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905000"/>
          </a:xfrm>
        </p:spPr>
        <p:txBody>
          <a:bodyPr anchor="t"/>
          <a:lstStyle>
            <a:lvl1pPr algn="ctr">
              <a:defRPr b="1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8053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914400"/>
          </a:xfrm>
        </p:spPr>
        <p:txBody>
          <a:bodyPr/>
          <a:lstStyle>
            <a:lvl1pPr marL="0" indent="0" algn="ctr">
              <a:buFont typeface="Wingdings 3" pitchFamily="8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8054" name="Rectangle 1030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58055" name="Rectangle 10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58056" name="Rectangle 10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0463B5-5F66-490A-B597-8686670E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bout the Speaker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dirty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About the Speaker…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mo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33600" y="11430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Demo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Red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24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3" r:id="rId2"/>
    <p:sldLayoutId id="2147483707" r:id="rId3"/>
    <p:sldLayoutId id="2147483721" r:id="rId4"/>
    <p:sldLayoutId id="2147483709" r:id="rId5"/>
    <p:sldLayoutId id="2147483710" r:id="rId6"/>
    <p:sldLayoutId id="2147483711" r:id="rId7"/>
    <p:sldLayoutId id="2147483712" r:id="rId8"/>
    <p:sldLayoutId id="2147483722" r:id="rId9"/>
    <p:sldLayoutId id="2147483713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8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8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Documents the Right Way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IA354</a:t>
            </a:r>
          </a:p>
          <a:p>
            <a:r>
              <a:rPr lang="en-US" dirty="0" smtClean="0"/>
              <a:t>Amanda Murphy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Determine What Will be Stored in SharePoint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the “types” of information?</a:t>
            </a:r>
          </a:p>
          <a:p>
            <a:r>
              <a:rPr lang="en-US" sz="2800" dirty="0" smtClean="0"/>
              <a:t>How should this content be presented to users?</a:t>
            </a:r>
          </a:p>
          <a:p>
            <a:r>
              <a:rPr lang="en-US" sz="2800" dirty="0" smtClean="0"/>
              <a:t>How will users expect to locate this content?</a:t>
            </a:r>
          </a:p>
          <a:p>
            <a:r>
              <a:rPr lang="en-US" sz="2800" dirty="0" smtClean="0"/>
              <a:t>Who will be accessing the system?</a:t>
            </a:r>
          </a:p>
          <a:p>
            <a:r>
              <a:rPr lang="en-US" sz="2800" dirty="0" smtClean="0"/>
              <a:t>How will they be allowed to interact with the content?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What Not to Store in SharePoint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dirty="0" smtClean="0"/>
              <a:t>Large Files</a:t>
            </a:r>
          </a:p>
          <a:p>
            <a:r>
              <a:rPr lang="en-US" dirty="0" smtClean="0"/>
              <a:t>Server Side Scripts</a:t>
            </a:r>
          </a:p>
          <a:p>
            <a:r>
              <a:rPr lang="en-US" dirty="0" smtClean="0"/>
              <a:t>Databases</a:t>
            </a:r>
          </a:p>
          <a:p>
            <a:r>
              <a:rPr lang="en-US" dirty="0" smtClean="0"/>
              <a:t>Files with long file names</a:t>
            </a:r>
          </a:p>
          <a:p>
            <a:r>
              <a:rPr lang="en-US" dirty="0" smtClean="0"/>
              <a:t>Files with special characters in name </a:t>
            </a:r>
          </a:p>
          <a:p>
            <a:pPr>
              <a:buNone/>
            </a:pPr>
            <a:r>
              <a:rPr lang="en-US" dirty="0" smtClean="0"/>
              <a:t>	 (i.e.: " # % &amp; * : &lt; &gt; ? \ { | } ~ . )</a:t>
            </a:r>
          </a:p>
          <a:p>
            <a:r>
              <a:rPr lang="en-US" dirty="0" smtClean="0"/>
              <a:t>Duplicate content already stored in other systems.</a:t>
            </a:r>
          </a:p>
          <a:p>
            <a:pPr>
              <a:buNone/>
            </a:pPr>
            <a:endParaRPr lang="en-US" sz="1600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600" u="sng" dirty="0" smtClean="0">
                <a:solidFill>
                  <a:schemeClr val="tx2"/>
                </a:solidFill>
              </a:rPr>
              <a:t>http://blogs.msdn.com/joelo/archive/2007/11/08/what-not-to-store-in-sharepoint.aspx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Once you have identified “What” will be stored in SharePoint, you then must define the various types of documents by outlining:</a:t>
            </a:r>
          </a:p>
          <a:p>
            <a:pPr lvl="1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Policies (Auditing, Expiration, Labels, etc…)</a:t>
            </a:r>
          </a:p>
          <a:p>
            <a:pPr lvl="1"/>
            <a:r>
              <a:rPr lang="en-US" dirty="0" smtClean="0"/>
              <a:t>Workflows</a:t>
            </a:r>
          </a:p>
          <a:p>
            <a:pPr lvl="1"/>
            <a:r>
              <a:rPr lang="en-US" dirty="0" smtClean="0"/>
              <a:t>Templates</a:t>
            </a:r>
          </a:p>
          <a:p>
            <a:pPr lvl="1"/>
            <a:r>
              <a:rPr lang="en-US" dirty="0" smtClean="0"/>
              <a:t>Document Information Panel </a:t>
            </a:r>
          </a:p>
          <a:p>
            <a:pPr lvl="1"/>
            <a:r>
              <a:rPr lang="en-US" dirty="0" smtClean="0"/>
              <a:t>Document Conversion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762000"/>
          </a:xfrm>
        </p:spPr>
        <p:txBody>
          <a:bodyPr/>
          <a:lstStyle/>
          <a:p>
            <a:r>
              <a:rPr lang="en-US" dirty="0" smtClean="0"/>
              <a:t>Best Practices for Content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 where possible to increase manageability, standardization and usability.</a:t>
            </a:r>
          </a:p>
          <a:p>
            <a:r>
              <a:rPr lang="en-US" sz="2800" dirty="0" smtClean="0"/>
              <a:t>Plan structure thoroughly before implementation.  Difficult to change later.</a:t>
            </a:r>
          </a:p>
          <a:p>
            <a:r>
              <a:rPr lang="en-US" sz="2800" dirty="0" smtClean="0"/>
              <a:t>Create at top level site where reasonable.</a:t>
            </a:r>
          </a:p>
          <a:p>
            <a:r>
              <a:rPr lang="en-US" sz="2800" dirty="0" smtClean="0"/>
              <a:t>For multiple site collections, develop programmatically and deploy as features.</a:t>
            </a:r>
          </a:p>
          <a:p>
            <a:r>
              <a:rPr lang="en-US" dirty="0" smtClean="0"/>
              <a:t>Don’t over define your content types.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#1 - Collect List of Content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Examples:</a:t>
            </a:r>
            <a:endParaRPr lang="en-US" dirty="0" smtClean="0"/>
          </a:p>
          <a:p>
            <a:pPr lvl="1"/>
            <a:r>
              <a:rPr lang="en-US" dirty="0" smtClean="0"/>
              <a:t>Sales Proposal</a:t>
            </a:r>
          </a:p>
          <a:p>
            <a:pPr lvl="1"/>
            <a:r>
              <a:rPr lang="en-US" dirty="0" smtClean="0"/>
              <a:t>Sales Quote</a:t>
            </a:r>
          </a:p>
          <a:p>
            <a:pPr lvl="1"/>
            <a:r>
              <a:rPr lang="en-US" dirty="0" smtClean="0"/>
              <a:t>Project Charter</a:t>
            </a:r>
          </a:p>
          <a:p>
            <a:pPr lvl="1"/>
            <a:r>
              <a:rPr lang="en-US" dirty="0" smtClean="0"/>
              <a:t>Project Schedule</a:t>
            </a:r>
          </a:p>
          <a:p>
            <a:pPr lvl="1"/>
            <a:r>
              <a:rPr lang="en-US" dirty="0" smtClean="0"/>
              <a:t>Technical Documentation</a:t>
            </a:r>
          </a:p>
          <a:p>
            <a:pPr lvl="1"/>
            <a:r>
              <a:rPr lang="en-US" dirty="0" smtClean="0"/>
              <a:t>Specification Document</a:t>
            </a:r>
          </a:p>
          <a:p>
            <a:pPr lvl="1"/>
            <a:r>
              <a:rPr lang="en-US" dirty="0" smtClean="0"/>
              <a:t>Training Manual</a:t>
            </a:r>
          </a:p>
          <a:p>
            <a:pPr lvl="1"/>
            <a:r>
              <a:rPr lang="en-US" dirty="0" smtClean="0"/>
              <a:t>Training Presentation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– Collect List of Site Columns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cap="all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1635" y="1295400"/>
            <a:ext cx="694936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Content Type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219200"/>
          <a:ext cx="8001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77200" cy="762000"/>
          </a:xfrm>
        </p:spPr>
        <p:txBody>
          <a:bodyPr/>
          <a:lstStyle/>
          <a:p>
            <a:r>
              <a:rPr lang="en-US" dirty="0" smtClean="0"/>
              <a:t>Thoroughly Define Content Types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70675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Content Types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Implementing Your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762000"/>
          </a:xfrm>
        </p:spPr>
        <p:txBody>
          <a:bodyPr/>
          <a:lstStyle/>
          <a:p>
            <a:r>
              <a:rPr lang="en-US" dirty="0" smtClean="0"/>
              <a:t>Common Myths – The File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“When SharePoint is implemented, all file shares will be gone.”</a:t>
            </a:r>
          </a:p>
          <a:p>
            <a:r>
              <a:rPr lang="en-US" dirty="0" smtClean="0"/>
              <a:t>“Our file shares are a mess.  Once we move everything to SharePoint, our problems will be solved forever.”</a:t>
            </a:r>
          </a:p>
          <a:p>
            <a:r>
              <a:rPr lang="en-US" dirty="0" smtClean="0"/>
              <a:t>“We can move everything from our file share to SharePoint by just copying and pasting.”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Amanda Murphy, MVP, BBA, MCTS</a:t>
            </a:r>
          </a:p>
          <a:p>
            <a:pPr lvl="1"/>
            <a:r>
              <a:rPr lang="en-US" dirty="0" smtClean="0"/>
              <a:t>Located in Newfoundland, Canada</a:t>
            </a:r>
          </a:p>
          <a:p>
            <a:pPr lvl="1"/>
            <a:r>
              <a:rPr lang="en-US" dirty="0" smtClean="0"/>
              <a:t>Infotech - www.infotechsolutions.com</a:t>
            </a:r>
          </a:p>
          <a:p>
            <a:pPr lvl="1"/>
            <a:r>
              <a:rPr lang="en-US" dirty="0" smtClean="0"/>
              <a:t>Co-Author of Beginning SharePoint 2007: Building Team Solutions with MOSS 2007</a:t>
            </a:r>
          </a:p>
          <a:p>
            <a:pPr lvl="1"/>
            <a:r>
              <a:rPr lang="en-US" dirty="0" smtClean="0"/>
              <a:t>Blog: http://blog.funknstyle.com</a:t>
            </a:r>
          </a:p>
          <a:p>
            <a:pPr lvl="1"/>
            <a:r>
              <a:rPr lang="en-US" dirty="0" smtClean="0"/>
              <a:t>Email: amanda.murphy@infotechsolutions.com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838200"/>
            <a:ext cx="15716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Hierarchy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multiple ways in which users will seek information.</a:t>
            </a:r>
          </a:p>
          <a:p>
            <a:r>
              <a:rPr lang="en-US" dirty="0" smtClean="0"/>
              <a:t>Minimize clicks but don’t clutter.</a:t>
            </a:r>
          </a:p>
          <a:p>
            <a:r>
              <a:rPr lang="en-US" dirty="0" smtClean="0"/>
              <a:t>Consider various types of users and how they may wish to view content.</a:t>
            </a:r>
          </a:p>
          <a:p>
            <a:r>
              <a:rPr lang="en-US" dirty="0" smtClean="0"/>
              <a:t>Design with future growth in mind. </a:t>
            </a:r>
          </a:p>
          <a:p>
            <a:r>
              <a:rPr lang="en-US" dirty="0" smtClean="0"/>
              <a:t>Avoid approaching known limits </a:t>
            </a:r>
            <a:r>
              <a:rPr lang="en-US" sz="2000" dirty="0" smtClean="0"/>
              <a:t>(ex. 2000 direct children)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Myths – The 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quick way to minimize efforts associated with migration is to copy and paste folder structures directly from file share”.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then the other extreme…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“Don’t use folders ever!”  If you use metadata, you don’t need to use folders.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-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where logical based on security and scale requirements.</a:t>
            </a:r>
          </a:p>
          <a:p>
            <a:pPr lvl="1"/>
            <a:r>
              <a:rPr lang="en-US" sz="2400" dirty="0" smtClean="0"/>
              <a:t>Consider use of folders for managing permissions versus new libraries or document level security</a:t>
            </a:r>
            <a:r>
              <a:rPr lang="en-US" sz="2400" dirty="0" smtClean="0"/>
              <a:t>.</a:t>
            </a:r>
          </a:p>
          <a:p>
            <a:pPr lvl="1"/>
            <a:r>
              <a:rPr lang="en-US" dirty="0" smtClean="0"/>
              <a:t>Do not use folders as a means of classification.  Use metadata for classification.</a:t>
            </a:r>
            <a:endParaRPr lang="en-US" sz="2400" dirty="0" smtClean="0"/>
          </a:p>
          <a:p>
            <a:pPr lvl="1"/>
            <a:r>
              <a:rPr lang="en-US" sz="2400" dirty="0" smtClean="0"/>
              <a:t>Avoid views containing too many files.</a:t>
            </a:r>
          </a:p>
          <a:p>
            <a:pPr lvl="1"/>
            <a:r>
              <a:rPr lang="en-US" sz="2400" dirty="0" smtClean="0"/>
              <a:t>Consider grouping based on content types if applicable.</a:t>
            </a:r>
          </a:p>
          <a:p>
            <a:pPr lvl="1"/>
            <a:r>
              <a:rPr lang="en-US" sz="2400" dirty="0" smtClean="0"/>
              <a:t>Avoid structures that exceed 1 or 2 levels.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Right Way to Use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User Adoption…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one size fits all to your implementation. Personalize!</a:t>
            </a:r>
          </a:p>
          <a:p>
            <a:r>
              <a:rPr lang="en-US" dirty="0" smtClean="0"/>
              <a:t>Your business users can give you many of the answers your planning team will struggle with.</a:t>
            </a:r>
          </a:p>
          <a:p>
            <a:r>
              <a:rPr lang="en-US" dirty="0" smtClean="0"/>
              <a:t>Don’t skip planning no matter how tight your timeline.</a:t>
            </a:r>
          </a:p>
          <a:p>
            <a:r>
              <a:rPr lang="en-US" dirty="0" smtClean="0"/>
              <a:t>Find the balance between control and comfort.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  <a:endParaRPr lang="en-US" i="1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/>
          <a:p>
            <a:r>
              <a:rPr lang="en-US" dirty="0" smtClean="0"/>
              <a:t>Please be sure to fill out your session evaluation!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029200"/>
            <a:ext cx="8077200" cy="762000"/>
          </a:xfrm>
        </p:spPr>
        <p:txBody>
          <a:bodyPr/>
          <a:lstStyle/>
          <a:p>
            <a:pPr algn="ctr"/>
            <a:r>
              <a:rPr lang="en-US" sz="3600" dirty="0" smtClean="0"/>
              <a:t>Thank you for attending!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838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Post conference DVD with all slide decks</a:t>
            </a:r>
          </a:p>
        </p:txBody>
      </p:sp>
      <p:pic>
        <p:nvPicPr>
          <p:cNvPr id="6" name="Picture 2" descr="http://www.sharepointusergroup.com/NewYork/Images1/echoTechnology%20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429000"/>
            <a:ext cx="4943475" cy="7695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81400" y="3048000"/>
            <a:ext cx="1449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Sponsored by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BP_email header_revise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need to know before you start.</a:t>
            </a:r>
          </a:p>
          <a:p>
            <a:r>
              <a:rPr lang="en-US" dirty="0" smtClean="0"/>
              <a:t>Setting Objectives</a:t>
            </a:r>
          </a:p>
          <a:p>
            <a:r>
              <a:rPr lang="en-US" dirty="0" smtClean="0"/>
              <a:t>Creating a classification plan.</a:t>
            </a:r>
          </a:p>
          <a:p>
            <a:r>
              <a:rPr lang="en-US" dirty="0" smtClean="0"/>
              <a:t>Creating a document structure.</a:t>
            </a:r>
          </a:p>
          <a:p>
            <a:r>
              <a:rPr lang="en-US" dirty="0" smtClean="0"/>
              <a:t>Ensuring User adoption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a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14800" cy="4419600"/>
          </a:xfrm>
        </p:spPr>
        <p:txBody>
          <a:bodyPr/>
          <a:lstStyle/>
          <a:p>
            <a:r>
              <a:rPr lang="en-US" dirty="0" smtClean="0"/>
              <a:t>“The best thing about SharePoint is that it is so easy to implement and just start using.”</a:t>
            </a:r>
          </a:p>
          <a:p>
            <a:pPr algn="r">
              <a:buNone/>
            </a:pPr>
            <a:r>
              <a:rPr lang="en-US" dirty="0" smtClean="0"/>
              <a:t>Some Guy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191000" cy="4419600"/>
          </a:xfrm>
        </p:spPr>
        <p:txBody>
          <a:bodyPr/>
          <a:lstStyle/>
          <a:p>
            <a:r>
              <a:rPr lang="en-US" dirty="0" smtClean="0"/>
              <a:t>“The worst thing about SharePoint is that it is so easy to implement and just start using.”</a:t>
            </a:r>
          </a:p>
          <a:p>
            <a:pPr algn="r">
              <a:buNone/>
            </a:pPr>
            <a:r>
              <a:rPr lang="en-US" dirty="0" smtClean="0"/>
              <a:t>Same Guy (Later)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Orgs Implement SharePoint?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 smtClean="0"/>
              <a:t>Improve timely access to information</a:t>
            </a:r>
          </a:p>
          <a:p>
            <a:pPr fontAlgn="ctr"/>
            <a:r>
              <a:rPr lang="en-US" dirty="0" smtClean="0"/>
              <a:t>Standardize how information is organized, shared, and managed.</a:t>
            </a:r>
          </a:p>
          <a:p>
            <a:pPr fontAlgn="ctr"/>
            <a:r>
              <a:rPr lang="en-US" dirty="0" smtClean="0"/>
              <a:t>Increase organizational efficiency by improving business processes.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Your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and document your objectives:</a:t>
            </a:r>
          </a:p>
          <a:p>
            <a:pPr lvl="1"/>
            <a:r>
              <a:rPr lang="en-US" dirty="0" smtClean="0"/>
              <a:t>“Create a single repository for the storage of all organizational documents”.</a:t>
            </a:r>
          </a:p>
          <a:p>
            <a:pPr lvl="1"/>
            <a:r>
              <a:rPr lang="en-US" dirty="0" smtClean="0"/>
              <a:t>“Create a collaborative location for all new projects”.</a:t>
            </a:r>
          </a:p>
          <a:p>
            <a:pPr lvl="1"/>
            <a:r>
              <a:rPr lang="en-US" dirty="0" smtClean="0"/>
              <a:t>“Implement standardization related to the creation of all new documents”.</a:t>
            </a:r>
          </a:p>
          <a:p>
            <a:pPr lvl="1"/>
            <a:r>
              <a:rPr lang="en-US" dirty="0" smtClean="0"/>
              <a:t>“Reduce the time it takes to locate important information”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</a:t>
            </a:r>
            <a:r>
              <a:rPr lang="en-US" dirty="0" err="1" smtClean="0"/>
              <a:t>vs</a:t>
            </a:r>
            <a:r>
              <a:rPr lang="en-US" dirty="0" smtClean="0"/>
              <a:t> Comfort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the balance that works for your organization.</a:t>
            </a:r>
          </a:p>
          <a:p>
            <a:r>
              <a:rPr lang="en-US" dirty="0" smtClean="0"/>
              <a:t>Provide control while still allowing for users to work in a way that is comfortable and natural.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0" y="1676400"/>
          <a:ext cx="3962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Involve direct interaction with business stakeholders.</a:t>
            </a:r>
          </a:p>
          <a:p>
            <a:r>
              <a:rPr lang="en-US" sz="2800" dirty="0" smtClean="0"/>
              <a:t>Don’t over-commit, over-control or over-classify.</a:t>
            </a:r>
          </a:p>
          <a:p>
            <a:r>
              <a:rPr lang="en-US" sz="2800" dirty="0" smtClean="0"/>
              <a:t>Include an information analyst or architect with experience in planning for enterprise content management systems.</a:t>
            </a:r>
          </a:p>
          <a:p>
            <a:r>
              <a:rPr lang="en-US" dirty="0" smtClean="0"/>
              <a:t>If using external help, ensure that knowledge transfer is taking place for internal staff.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 Level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what documents will be stored.</a:t>
            </a:r>
          </a:p>
          <a:p>
            <a:r>
              <a:rPr lang="en-US" dirty="0" smtClean="0"/>
              <a:t>Define the types of documents.</a:t>
            </a:r>
          </a:p>
          <a:p>
            <a:r>
              <a:rPr lang="en-US" dirty="0" smtClean="0"/>
              <a:t>Determine the access requirements.</a:t>
            </a:r>
          </a:p>
          <a:p>
            <a:r>
              <a:rPr lang="en-US" dirty="0" smtClean="0"/>
              <a:t>Determine the hierarchy. (On Paper)</a:t>
            </a:r>
          </a:p>
          <a:p>
            <a:r>
              <a:rPr lang="en-US" dirty="0" smtClean="0"/>
              <a:t>Implement the design</a:t>
            </a:r>
          </a:p>
          <a:p>
            <a:r>
              <a:rPr lang="en-US" dirty="0" smtClean="0"/>
              <a:t>Collect continuous feedback.</a:t>
            </a:r>
          </a:p>
          <a:p>
            <a:r>
              <a:rPr lang="en-US" dirty="0" smtClean="0"/>
              <a:t>Use phases and manage change.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p white content">
  <a:themeElements>
    <a:clrScheme name="bp white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p white conte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lnDef>
  </a:objectDefaults>
  <a:extraClrSchemeLst>
    <a:extraClrScheme>
      <a:clrScheme name="bp white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Templates:bp white content.pot</Template>
  <TotalTime>0</TotalTime>
  <Words>920</Words>
  <PresentationFormat>On-screen Show (4:3)</PresentationFormat>
  <Paragraphs>181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bp white content</vt:lpstr>
      <vt:lpstr>Managing Documents the Right Way</vt:lpstr>
      <vt:lpstr>Slide 2</vt:lpstr>
      <vt:lpstr>Presentation Outline</vt:lpstr>
      <vt:lpstr>The Importance of a Plan</vt:lpstr>
      <vt:lpstr>Why Do Orgs Implement SharePoint?</vt:lpstr>
      <vt:lpstr>Set Your Objectives</vt:lpstr>
      <vt:lpstr>Control vs Comfort</vt:lpstr>
      <vt:lpstr>Planning Best Practices</vt:lpstr>
      <vt:lpstr>A High Level Plan</vt:lpstr>
      <vt:lpstr>Determine What Will be Stored in SharePoint</vt:lpstr>
      <vt:lpstr>Determine What Not to Store in SharePoint</vt:lpstr>
      <vt:lpstr>Defining the Documents</vt:lpstr>
      <vt:lpstr>Best Practices for Content Types</vt:lpstr>
      <vt:lpstr>#1 - Collect List of Content Types</vt:lpstr>
      <vt:lpstr>#2 – Collect List of Site Columns</vt:lpstr>
      <vt:lpstr>Plan Content Type Hierarchy</vt:lpstr>
      <vt:lpstr>Thoroughly Define Content Types</vt:lpstr>
      <vt:lpstr> Content Types</vt:lpstr>
      <vt:lpstr>Common Myths – The File Share</vt:lpstr>
      <vt:lpstr>Planning Your Hierarchy</vt:lpstr>
      <vt:lpstr>Common Myths – The Folder</vt:lpstr>
      <vt:lpstr>Best Practices - Folders</vt:lpstr>
      <vt:lpstr>Folders</vt:lpstr>
      <vt:lpstr>Ensuring User Adoption…</vt:lpstr>
      <vt:lpstr>Thank you for attending!</vt:lpstr>
      <vt:lpstr>Thank you for attending!</vt:lpstr>
    </vt:vector>
  </TitlesOfParts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2009-02-19T17:31:26Z</dcterms:modified>
</cp:coreProperties>
</file>